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6" r:id="rId2"/>
    <p:sldId id="257" r:id="rId3"/>
    <p:sldId id="258" r:id="rId4"/>
    <p:sldId id="371" r:id="rId5"/>
    <p:sldId id="264" r:id="rId6"/>
    <p:sldId id="265" r:id="rId7"/>
    <p:sldId id="266" r:id="rId8"/>
    <p:sldId id="267" r:id="rId9"/>
    <p:sldId id="268" r:id="rId10"/>
    <p:sldId id="372" r:id="rId11"/>
    <p:sldId id="269" r:id="rId12"/>
    <p:sldId id="302" r:id="rId13"/>
    <p:sldId id="270" r:id="rId14"/>
    <p:sldId id="271" r:id="rId15"/>
    <p:sldId id="274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03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15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4" r:id="rId47"/>
    <p:sldId id="305" r:id="rId48"/>
    <p:sldId id="306" r:id="rId49"/>
    <p:sldId id="307" r:id="rId50"/>
    <p:sldId id="309" r:id="rId51"/>
    <p:sldId id="310" r:id="rId52"/>
    <p:sldId id="311" r:id="rId53"/>
    <p:sldId id="312" r:id="rId54"/>
    <p:sldId id="313" r:id="rId55"/>
    <p:sldId id="314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68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9" r:id="rId100"/>
    <p:sldId id="361" r:id="rId101"/>
    <p:sldId id="360" r:id="rId102"/>
    <p:sldId id="362" r:id="rId103"/>
    <p:sldId id="363" r:id="rId104"/>
    <p:sldId id="358" r:id="rId105"/>
    <p:sldId id="364" r:id="rId106"/>
    <p:sldId id="367" r:id="rId107"/>
    <p:sldId id="365" r:id="rId108"/>
    <p:sldId id="366" r:id="rId109"/>
    <p:sldId id="369" r:id="rId110"/>
    <p:sldId id="370" r:id="rId11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4"/>
    <p:restoredTop sz="94718"/>
  </p:normalViewPr>
  <p:slideViewPr>
    <p:cSldViewPr snapToGrid="0">
      <p:cViewPr varScale="1">
        <p:scale>
          <a:sx n="117" d="100"/>
          <a:sy n="117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dirty="0"/>
            <a:t>How React Works</a:t>
          </a:r>
          <a:endParaRPr lang="en-US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dirty="0"/>
            <a:t>Performance</a:t>
          </a:r>
          <a:endParaRPr lang="en-US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8C7D1-8198-46C8-8613-0EB12E4F6E7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D79EC32-F429-4BA7-9E2F-D8B23888B691}">
      <dgm:prSet/>
      <dgm:spPr/>
      <dgm:t>
        <a:bodyPr/>
        <a:lstStyle/>
        <a:p>
          <a:r>
            <a:rPr lang="en-IL"/>
            <a:t>Unit tests</a:t>
          </a:r>
          <a:endParaRPr lang="en-US"/>
        </a:p>
      </dgm:t>
    </dgm:pt>
    <dgm:pt modelId="{38F53FCC-3796-4719-9324-1205F51827F1}" type="parTrans" cxnId="{A6F8E2B1-87E8-4CA2-83A0-22B54B9A4F3C}">
      <dgm:prSet/>
      <dgm:spPr/>
      <dgm:t>
        <a:bodyPr/>
        <a:lstStyle/>
        <a:p>
          <a:endParaRPr lang="en-US"/>
        </a:p>
      </dgm:t>
    </dgm:pt>
    <dgm:pt modelId="{16988467-0AD1-41B5-A904-761B6E62899F}" type="sibTrans" cxnId="{A6F8E2B1-87E8-4CA2-83A0-22B54B9A4F3C}">
      <dgm:prSet/>
      <dgm:spPr/>
      <dgm:t>
        <a:bodyPr/>
        <a:lstStyle/>
        <a:p>
          <a:endParaRPr lang="en-US"/>
        </a:p>
      </dgm:t>
    </dgm:pt>
    <dgm:pt modelId="{DCCD37AB-FD85-4682-A2DF-87FD0B1CC9F2}">
      <dgm:prSet/>
      <dgm:spPr/>
      <dgm:t>
        <a:bodyPr/>
        <a:lstStyle/>
        <a:p>
          <a:r>
            <a:rPr lang="en-IL"/>
            <a:t>Integration tests</a:t>
          </a:r>
          <a:endParaRPr lang="en-US"/>
        </a:p>
      </dgm:t>
    </dgm:pt>
    <dgm:pt modelId="{5FA9D1F1-C6D0-4A03-A151-7F1EE3FA6F5D}" type="parTrans" cxnId="{D612A87B-C182-41CB-BEC0-8DEDDD3F857D}">
      <dgm:prSet/>
      <dgm:spPr/>
      <dgm:t>
        <a:bodyPr/>
        <a:lstStyle/>
        <a:p>
          <a:endParaRPr lang="en-US"/>
        </a:p>
      </dgm:t>
    </dgm:pt>
    <dgm:pt modelId="{9920F0C6-17FF-486A-ADFD-865E3CA5E80A}" type="sibTrans" cxnId="{D612A87B-C182-41CB-BEC0-8DEDDD3F857D}">
      <dgm:prSet/>
      <dgm:spPr/>
      <dgm:t>
        <a:bodyPr/>
        <a:lstStyle/>
        <a:p>
          <a:endParaRPr lang="en-US"/>
        </a:p>
      </dgm:t>
    </dgm:pt>
    <dgm:pt modelId="{4521D1C9-0E90-4815-B8A0-587892AC0A73}">
      <dgm:prSet/>
      <dgm:spPr/>
      <dgm:t>
        <a:bodyPr/>
        <a:lstStyle/>
        <a:p>
          <a:r>
            <a:rPr lang="en-IL"/>
            <a:t>Security tests</a:t>
          </a:r>
          <a:endParaRPr lang="en-US"/>
        </a:p>
      </dgm:t>
    </dgm:pt>
    <dgm:pt modelId="{63637E68-7E06-4691-BAA9-8836ECBF1C6E}" type="parTrans" cxnId="{FAFBD17F-F1E7-4416-A74D-02723368C116}">
      <dgm:prSet/>
      <dgm:spPr/>
      <dgm:t>
        <a:bodyPr/>
        <a:lstStyle/>
        <a:p>
          <a:endParaRPr lang="en-US"/>
        </a:p>
      </dgm:t>
    </dgm:pt>
    <dgm:pt modelId="{7AB9618C-2D7D-45CF-B02C-F1FC80800359}" type="sibTrans" cxnId="{FAFBD17F-F1E7-4416-A74D-02723368C116}">
      <dgm:prSet/>
      <dgm:spPr/>
      <dgm:t>
        <a:bodyPr/>
        <a:lstStyle/>
        <a:p>
          <a:endParaRPr lang="en-US"/>
        </a:p>
      </dgm:t>
    </dgm:pt>
    <dgm:pt modelId="{10300C9F-1C3A-4D4F-9C4E-089B4E42F4BD}">
      <dgm:prSet/>
      <dgm:spPr/>
      <dgm:t>
        <a:bodyPr/>
        <a:lstStyle/>
        <a:p>
          <a:r>
            <a:rPr lang="en-IL"/>
            <a:t>Accessibility tests</a:t>
          </a:r>
          <a:endParaRPr lang="en-US"/>
        </a:p>
      </dgm:t>
    </dgm:pt>
    <dgm:pt modelId="{886DDFC4-96A7-4609-B595-1824228B57CC}" type="parTrans" cxnId="{847F419A-CDF9-4244-81D0-3221DC40CAD7}">
      <dgm:prSet/>
      <dgm:spPr/>
      <dgm:t>
        <a:bodyPr/>
        <a:lstStyle/>
        <a:p>
          <a:endParaRPr lang="en-US"/>
        </a:p>
      </dgm:t>
    </dgm:pt>
    <dgm:pt modelId="{78AC0765-0EF4-4A9C-BF26-1BC3A5FB2269}" type="sibTrans" cxnId="{847F419A-CDF9-4244-81D0-3221DC40CAD7}">
      <dgm:prSet/>
      <dgm:spPr/>
      <dgm:t>
        <a:bodyPr/>
        <a:lstStyle/>
        <a:p>
          <a:endParaRPr lang="en-US"/>
        </a:p>
      </dgm:t>
    </dgm:pt>
    <dgm:pt modelId="{F48C599B-DE1F-4EAC-9A39-BA7A68723FDA}">
      <dgm:prSet/>
      <dgm:spPr/>
      <dgm:t>
        <a:bodyPr/>
        <a:lstStyle/>
        <a:p>
          <a:r>
            <a:rPr lang="en-IL"/>
            <a:t>Load tests</a:t>
          </a:r>
          <a:endParaRPr lang="en-US"/>
        </a:p>
      </dgm:t>
    </dgm:pt>
    <dgm:pt modelId="{DF9D3C8D-C1EE-4BE3-89BD-ADDBC2A97222}" type="parTrans" cxnId="{C63EA92F-F266-4EB1-860D-D7381451EF56}">
      <dgm:prSet/>
      <dgm:spPr/>
      <dgm:t>
        <a:bodyPr/>
        <a:lstStyle/>
        <a:p>
          <a:endParaRPr lang="en-US"/>
        </a:p>
      </dgm:t>
    </dgm:pt>
    <dgm:pt modelId="{13F73BB6-4637-49B6-8897-8F32646F92A4}" type="sibTrans" cxnId="{C63EA92F-F266-4EB1-860D-D7381451EF56}">
      <dgm:prSet/>
      <dgm:spPr/>
      <dgm:t>
        <a:bodyPr/>
        <a:lstStyle/>
        <a:p>
          <a:endParaRPr lang="en-US"/>
        </a:p>
      </dgm:t>
    </dgm:pt>
    <dgm:pt modelId="{D35868C4-CE59-4361-935F-F6CCC6E1B0D1}">
      <dgm:prSet/>
      <dgm:spPr/>
      <dgm:t>
        <a:bodyPr/>
        <a:lstStyle/>
        <a:p>
          <a:r>
            <a:rPr lang="en-IL"/>
            <a:t>End to end tests</a:t>
          </a:r>
          <a:endParaRPr lang="en-US"/>
        </a:p>
      </dgm:t>
    </dgm:pt>
    <dgm:pt modelId="{CEB7EAD0-C52F-4B52-99DF-89CF833DD3F0}" type="parTrans" cxnId="{2403C72F-F68E-4847-83C8-7DC721A200B6}">
      <dgm:prSet/>
      <dgm:spPr/>
      <dgm:t>
        <a:bodyPr/>
        <a:lstStyle/>
        <a:p>
          <a:endParaRPr lang="en-US"/>
        </a:p>
      </dgm:t>
    </dgm:pt>
    <dgm:pt modelId="{EA2BF296-6566-4695-8B4F-3C18F05F2877}" type="sibTrans" cxnId="{2403C72F-F68E-4847-83C8-7DC721A200B6}">
      <dgm:prSet/>
      <dgm:spPr/>
      <dgm:t>
        <a:bodyPr/>
        <a:lstStyle/>
        <a:p>
          <a:endParaRPr lang="en-US"/>
        </a:p>
      </dgm:t>
    </dgm:pt>
    <dgm:pt modelId="{7649B7C3-5F60-2C45-8508-01E45C5948B3}" type="pres">
      <dgm:prSet presAssocID="{3558C7D1-8198-46C8-8613-0EB12E4F6E78}" presName="diagram" presStyleCnt="0">
        <dgm:presLayoutVars>
          <dgm:dir/>
          <dgm:resizeHandles val="exact"/>
        </dgm:presLayoutVars>
      </dgm:prSet>
      <dgm:spPr/>
    </dgm:pt>
    <dgm:pt modelId="{73851129-7E15-0D48-B530-348A6F5758BC}" type="pres">
      <dgm:prSet presAssocID="{CD79EC32-F429-4BA7-9E2F-D8B23888B691}" presName="node" presStyleLbl="node1" presStyleIdx="0" presStyleCnt="6">
        <dgm:presLayoutVars>
          <dgm:bulletEnabled val="1"/>
        </dgm:presLayoutVars>
      </dgm:prSet>
      <dgm:spPr/>
    </dgm:pt>
    <dgm:pt modelId="{E2DFF8E4-76E6-B543-A433-BA71B6E99F60}" type="pres">
      <dgm:prSet presAssocID="{16988467-0AD1-41B5-A904-761B6E62899F}" presName="sibTrans" presStyleCnt="0"/>
      <dgm:spPr/>
    </dgm:pt>
    <dgm:pt modelId="{57C322AD-B964-2748-AD3A-154B04EE3208}" type="pres">
      <dgm:prSet presAssocID="{DCCD37AB-FD85-4682-A2DF-87FD0B1CC9F2}" presName="node" presStyleLbl="node1" presStyleIdx="1" presStyleCnt="6">
        <dgm:presLayoutVars>
          <dgm:bulletEnabled val="1"/>
        </dgm:presLayoutVars>
      </dgm:prSet>
      <dgm:spPr/>
    </dgm:pt>
    <dgm:pt modelId="{AE5D6E30-EDCB-E849-BE6B-396FD24A23F2}" type="pres">
      <dgm:prSet presAssocID="{9920F0C6-17FF-486A-ADFD-865E3CA5E80A}" presName="sibTrans" presStyleCnt="0"/>
      <dgm:spPr/>
    </dgm:pt>
    <dgm:pt modelId="{FEC51EBF-44E8-7A48-960F-9E739D149329}" type="pres">
      <dgm:prSet presAssocID="{4521D1C9-0E90-4815-B8A0-587892AC0A73}" presName="node" presStyleLbl="node1" presStyleIdx="2" presStyleCnt="6">
        <dgm:presLayoutVars>
          <dgm:bulletEnabled val="1"/>
        </dgm:presLayoutVars>
      </dgm:prSet>
      <dgm:spPr/>
    </dgm:pt>
    <dgm:pt modelId="{22F24319-63E9-F749-B5B3-4EEC8AC4B3B2}" type="pres">
      <dgm:prSet presAssocID="{7AB9618C-2D7D-45CF-B02C-F1FC80800359}" presName="sibTrans" presStyleCnt="0"/>
      <dgm:spPr/>
    </dgm:pt>
    <dgm:pt modelId="{1CD703D4-657F-D448-9A48-B5EF24BE894B}" type="pres">
      <dgm:prSet presAssocID="{10300C9F-1C3A-4D4F-9C4E-089B4E42F4BD}" presName="node" presStyleLbl="node1" presStyleIdx="3" presStyleCnt="6">
        <dgm:presLayoutVars>
          <dgm:bulletEnabled val="1"/>
        </dgm:presLayoutVars>
      </dgm:prSet>
      <dgm:spPr/>
    </dgm:pt>
    <dgm:pt modelId="{E2EDBFA3-F75B-E143-8FA9-BBC8AB809F6E}" type="pres">
      <dgm:prSet presAssocID="{78AC0765-0EF4-4A9C-BF26-1BC3A5FB2269}" presName="sibTrans" presStyleCnt="0"/>
      <dgm:spPr/>
    </dgm:pt>
    <dgm:pt modelId="{FBF7301E-877E-3147-80FD-0165AD735AD8}" type="pres">
      <dgm:prSet presAssocID="{F48C599B-DE1F-4EAC-9A39-BA7A68723FDA}" presName="node" presStyleLbl="node1" presStyleIdx="4" presStyleCnt="6">
        <dgm:presLayoutVars>
          <dgm:bulletEnabled val="1"/>
        </dgm:presLayoutVars>
      </dgm:prSet>
      <dgm:spPr/>
    </dgm:pt>
    <dgm:pt modelId="{822B8DF8-964C-2F41-9747-86F7889AD247}" type="pres">
      <dgm:prSet presAssocID="{13F73BB6-4637-49B6-8897-8F32646F92A4}" presName="sibTrans" presStyleCnt="0"/>
      <dgm:spPr/>
    </dgm:pt>
    <dgm:pt modelId="{4704721F-DEA0-3749-A3CA-C1AE3284FE5C}" type="pres">
      <dgm:prSet presAssocID="{D35868C4-CE59-4361-935F-F6CCC6E1B0D1}" presName="node" presStyleLbl="node1" presStyleIdx="5" presStyleCnt="6">
        <dgm:presLayoutVars>
          <dgm:bulletEnabled val="1"/>
        </dgm:presLayoutVars>
      </dgm:prSet>
      <dgm:spPr/>
    </dgm:pt>
  </dgm:ptLst>
  <dgm:cxnLst>
    <dgm:cxn modelId="{2AD1DB0A-92C8-B44F-B105-5011F5C55946}" type="presOf" srcId="{D35868C4-CE59-4361-935F-F6CCC6E1B0D1}" destId="{4704721F-DEA0-3749-A3CA-C1AE3284FE5C}" srcOrd="0" destOrd="0" presId="urn:microsoft.com/office/officeart/2005/8/layout/default"/>
    <dgm:cxn modelId="{1E4DE511-6612-9749-972B-1FFF56674D3E}" type="presOf" srcId="{10300C9F-1C3A-4D4F-9C4E-089B4E42F4BD}" destId="{1CD703D4-657F-D448-9A48-B5EF24BE894B}" srcOrd="0" destOrd="0" presId="urn:microsoft.com/office/officeart/2005/8/layout/default"/>
    <dgm:cxn modelId="{C63EA92F-F266-4EB1-860D-D7381451EF56}" srcId="{3558C7D1-8198-46C8-8613-0EB12E4F6E78}" destId="{F48C599B-DE1F-4EAC-9A39-BA7A68723FDA}" srcOrd="4" destOrd="0" parTransId="{DF9D3C8D-C1EE-4BE3-89BD-ADDBC2A97222}" sibTransId="{13F73BB6-4637-49B6-8897-8F32646F92A4}"/>
    <dgm:cxn modelId="{2403C72F-F68E-4847-83C8-7DC721A200B6}" srcId="{3558C7D1-8198-46C8-8613-0EB12E4F6E78}" destId="{D35868C4-CE59-4361-935F-F6CCC6E1B0D1}" srcOrd="5" destOrd="0" parTransId="{CEB7EAD0-C52F-4B52-99DF-89CF833DD3F0}" sibTransId="{EA2BF296-6566-4695-8B4F-3C18F05F2877}"/>
    <dgm:cxn modelId="{44B03344-4E87-6F48-B23C-1D77AD896F33}" type="presOf" srcId="{DCCD37AB-FD85-4682-A2DF-87FD0B1CC9F2}" destId="{57C322AD-B964-2748-AD3A-154B04EE3208}" srcOrd="0" destOrd="0" presId="urn:microsoft.com/office/officeart/2005/8/layout/default"/>
    <dgm:cxn modelId="{D9D68857-9230-2E4F-AE4E-E2DEA374E19D}" type="presOf" srcId="{CD79EC32-F429-4BA7-9E2F-D8B23888B691}" destId="{73851129-7E15-0D48-B530-348A6F5758BC}" srcOrd="0" destOrd="0" presId="urn:microsoft.com/office/officeart/2005/8/layout/default"/>
    <dgm:cxn modelId="{E9F07C6B-7E40-5C41-BA94-95493702F829}" type="presOf" srcId="{3558C7D1-8198-46C8-8613-0EB12E4F6E78}" destId="{7649B7C3-5F60-2C45-8508-01E45C5948B3}" srcOrd="0" destOrd="0" presId="urn:microsoft.com/office/officeart/2005/8/layout/default"/>
    <dgm:cxn modelId="{D612A87B-C182-41CB-BEC0-8DEDDD3F857D}" srcId="{3558C7D1-8198-46C8-8613-0EB12E4F6E78}" destId="{DCCD37AB-FD85-4682-A2DF-87FD0B1CC9F2}" srcOrd="1" destOrd="0" parTransId="{5FA9D1F1-C6D0-4A03-A151-7F1EE3FA6F5D}" sibTransId="{9920F0C6-17FF-486A-ADFD-865E3CA5E80A}"/>
    <dgm:cxn modelId="{FAFBD17F-F1E7-4416-A74D-02723368C116}" srcId="{3558C7D1-8198-46C8-8613-0EB12E4F6E78}" destId="{4521D1C9-0E90-4815-B8A0-587892AC0A73}" srcOrd="2" destOrd="0" parTransId="{63637E68-7E06-4691-BAA9-8836ECBF1C6E}" sibTransId="{7AB9618C-2D7D-45CF-B02C-F1FC80800359}"/>
    <dgm:cxn modelId="{52662B96-C1CC-C44B-9E16-2EB9A2FD66DC}" type="presOf" srcId="{F48C599B-DE1F-4EAC-9A39-BA7A68723FDA}" destId="{FBF7301E-877E-3147-80FD-0165AD735AD8}" srcOrd="0" destOrd="0" presId="urn:microsoft.com/office/officeart/2005/8/layout/default"/>
    <dgm:cxn modelId="{847F419A-CDF9-4244-81D0-3221DC40CAD7}" srcId="{3558C7D1-8198-46C8-8613-0EB12E4F6E78}" destId="{10300C9F-1C3A-4D4F-9C4E-089B4E42F4BD}" srcOrd="3" destOrd="0" parTransId="{886DDFC4-96A7-4609-B595-1824228B57CC}" sibTransId="{78AC0765-0EF4-4A9C-BF26-1BC3A5FB2269}"/>
    <dgm:cxn modelId="{A6F8E2B1-87E8-4CA2-83A0-22B54B9A4F3C}" srcId="{3558C7D1-8198-46C8-8613-0EB12E4F6E78}" destId="{CD79EC32-F429-4BA7-9E2F-D8B23888B691}" srcOrd="0" destOrd="0" parTransId="{38F53FCC-3796-4719-9324-1205F51827F1}" sibTransId="{16988467-0AD1-41B5-A904-761B6E62899F}"/>
    <dgm:cxn modelId="{F684C0F2-5AEE-7B4B-A879-A6B266CCA611}" type="presOf" srcId="{4521D1C9-0E90-4815-B8A0-587892AC0A73}" destId="{FEC51EBF-44E8-7A48-960F-9E739D149329}" srcOrd="0" destOrd="0" presId="urn:microsoft.com/office/officeart/2005/8/layout/default"/>
    <dgm:cxn modelId="{6B71E5F3-5540-3540-B7EC-01F0CFE83817}" type="presParOf" srcId="{7649B7C3-5F60-2C45-8508-01E45C5948B3}" destId="{73851129-7E15-0D48-B530-348A6F5758BC}" srcOrd="0" destOrd="0" presId="urn:microsoft.com/office/officeart/2005/8/layout/default"/>
    <dgm:cxn modelId="{9BEB2D9B-9DBB-1F40-8B71-296D3D56E122}" type="presParOf" srcId="{7649B7C3-5F60-2C45-8508-01E45C5948B3}" destId="{E2DFF8E4-76E6-B543-A433-BA71B6E99F60}" srcOrd="1" destOrd="0" presId="urn:microsoft.com/office/officeart/2005/8/layout/default"/>
    <dgm:cxn modelId="{5E6388FD-4832-234B-A002-5DDCF0AA53E3}" type="presParOf" srcId="{7649B7C3-5F60-2C45-8508-01E45C5948B3}" destId="{57C322AD-B964-2748-AD3A-154B04EE3208}" srcOrd="2" destOrd="0" presId="urn:microsoft.com/office/officeart/2005/8/layout/default"/>
    <dgm:cxn modelId="{2E904546-E916-754D-8D1E-A031D01EAE61}" type="presParOf" srcId="{7649B7C3-5F60-2C45-8508-01E45C5948B3}" destId="{AE5D6E30-EDCB-E849-BE6B-396FD24A23F2}" srcOrd="3" destOrd="0" presId="urn:microsoft.com/office/officeart/2005/8/layout/default"/>
    <dgm:cxn modelId="{BA95A46B-9C45-6E48-A404-9F0B85B80F40}" type="presParOf" srcId="{7649B7C3-5F60-2C45-8508-01E45C5948B3}" destId="{FEC51EBF-44E8-7A48-960F-9E739D149329}" srcOrd="4" destOrd="0" presId="urn:microsoft.com/office/officeart/2005/8/layout/default"/>
    <dgm:cxn modelId="{215E909B-E9E2-AD4B-89F3-23F88D97C34E}" type="presParOf" srcId="{7649B7C3-5F60-2C45-8508-01E45C5948B3}" destId="{22F24319-63E9-F749-B5B3-4EEC8AC4B3B2}" srcOrd="5" destOrd="0" presId="urn:microsoft.com/office/officeart/2005/8/layout/default"/>
    <dgm:cxn modelId="{8F6F8007-EB21-9847-A2A8-7FD981BF66C1}" type="presParOf" srcId="{7649B7C3-5F60-2C45-8508-01E45C5948B3}" destId="{1CD703D4-657F-D448-9A48-B5EF24BE894B}" srcOrd="6" destOrd="0" presId="urn:microsoft.com/office/officeart/2005/8/layout/default"/>
    <dgm:cxn modelId="{41C4CA26-A254-8F4A-9839-761A78381DEF}" type="presParOf" srcId="{7649B7C3-5F60-2C45-8508-01E45C5948B3}" destId="{E2EDBFA3-F75B-E143-8FA9-BBC8AB809F6E}" srcOrd="7" destOrd="0" presId="urn:microsoft.com/office/officeart/2005/8/layout/default"/>
    <dgm:cxn modelId="{E927EA44-8777-8347-B2EA-84BE28290B1E}" type="presParOf" srcId="{7649B7C3-5F60-2C45-8508-01E45C5948B3}" destId="{FBF7301E-877E-3147-80FD-0165AD735AD8}" srcOrd="8" destOrd="0" presId="urn:microsoft.com/office/officeart/2005/8/layout/default"/>
    <dgm:cxn modelId="{D09161CE-6C1F-3240-B870-08C5F18AC685}" type="presParOf" srcId="{7649B7C3-5F60-2C45-8508-01E45C5948B3}" destId="{822B8DF8-964C-2F41-9747-86F7889AD247}" srcOrd="9" destOrd="0" presId="urn:microsoft.com/office/officeart/2005/8/layout/default"/>
    <dgm:cxn modelId="{9020C522-932D-7A45-9828-D909D58B0EC1}" type="presParOf" srcId="{7649B7C3-5F60-2C45-8508-01E45C5948B3}" destId="{4704721F-DEA0-3749-A3CA-C1AE3284FE5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80B9F75-878E-49AE-A203-A476BD41A92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21DC10-2739-45E5-8D06-B0B410AD7992}">
      <dgm:prSet/>
      <dgm:spPr/>
      <dgm:t>
        <a:bodyPr/>
        <a:lstStyle/>
        <a:p>
          <a:r>
            <a:rPr lang="en-US"/>
            <a:t>Create</a:t>
          </a:r>
        </a:p>
      </dgm:t>
    </dgm:pt>
    <dgm:pt modelId="{BD8AA327-72B2-4B66-BA29-FF054750E7AE}" type="parTrans" cxnId="{CAB94D3A-0906-4AED-AE27-13E2608CBC4A}">
      <dgm:prSet/>
      <dgm:spPr/>
      <dgm:t>
        <a:bodyPr/>
        <a:lstStyle/>
        <a:p>
          <a:endParaRPr lang="en-US"/>
        </a:p>
      </dgm:t>
    </dgm:pt>
    <dgm:pt modelId="{520E8DF2-3D77-4068-8B3B-B1347020265B}" type="sibTrans" cxnId="{CAB94D3A-0906-4AED-AE27-13E2608CBC4A}">
      <dgm:prSet/>
      <dgm:spPr/>
      <dgm:t>
        <a:bodyPr/>
        <a:lstStyle/>
        <a:p>
          <a:endParaRPr lang="en-US"/>
        </a:p>
      </dgm:t>
    </dgm:pt>
    <dgm:pt modelId="{A8B32E27-8545-447D-8CE6-F90552401532}">
      <dgm:prSet/>
      <dgm:spPr/>
      <dgm:t>
        <a:bodyPr/>
        <a:lstStyle/>
        <a:p>
          <a:r>
            <a:rPr lang="en-US"/>
            <a:t>Create a new app with create-react-app</a:t>
          </a:r>
        </a:p>
      </dgm:t>
    </dgm:pt>
    <dgm:pt modelId="{761CF164-3B0B-4026-A761-4BB39C980B85}" type="parTrans" cxnId="{FF388E12-B01C-452E-A510-0DD348FB84EA}">
      <dgm:prSet/>
      <dgm:spPr/>
      <dgm:t>
        <a:bodyPr/>
        <a:lstStyle/>
        <a:p>
          <a:endParaRPr lang="en-US"/>
        </a:p>
      </dgm:t>
    </dgm:pt>
    <dgm:pt modelId="{0450DA9F-3318-4FE4-84A5-3FD714274D08}" type="sibTrans" cxnId="{FF388E12-B01C-452E-A510-0DD348FB84EA}">
      <dgm:prSet/>
      <dgm:spPr/>
      <dgm:t>
        <a:bodyPr/>
        <a:lstStyle/>
        <a:p>
          <a:endParaRPr lang="en-US"/>
        </a:p>
      </dgm:t>
    </dgm:pt>
    <dgm:pt modelId="{1A9F9CFF-F242-43C8-A2A0-A2596F4432F4}">
      <dgm:prSet/>
      <dgm:spPr/>
      <dgm:t>
        <a:bodyPr/>
        <a:lstStyle/>
        <a:p>
          <a:r>
            <a:rPr lang="en-US"/>
            <a:t>Read</a:t>
          </a:r>
        </a:p>
      </dgm:t>
    </dgm:pt>
    <dgm:pt modelId="{5894A420-877F-4340-A3A2-2625EB212386}" type="parTrans" cxnId="{E301CD5A-AF2D-4B10-8ADA-E89B5D283E31}">
      <dgm:prSet/>
      <dgm:spPr/>
      <dgm:t>
        <a:bodyPr/>
        <a:lstStyle/>
        <a:p>
          <a:endParaRPr lang="en-US"/>
        </a:p>
      </dgm:t>
    </dgm:pt>
    <dgm:pt modelId="{2AD3FD74-BB1C-403F-BAA6-21EB41C5970F}" type="sibTrans" cxnId="{E301CD5A-AF2D-4B10-8ADA-E89B5D283E31}">
      <dgm:prSet/>
      <dgm:spPr/>
      <dgm:t>
        <a:bodyPr/>
        <a:lstStyle/>
        <a:p>
          <a:endParaRPr lang="en-US"/>
        </a:p>
      </dgm:t>
    </dgm:pt>
    <dgm:pt modelId="{556C6C40-1B2D-42DD-B5A9-CE073CB86B79}">
      <dgm:prSet/>
      <dgm:spPr/>
      <dgm:t>
        <a:bodyPr/>
        <a:lstStyle/>
        <a:p>
          <a:r>
            <a:rPr lang="en-US"/>
            <a:t>Read App.test.js</a:t>
          </a:r>
        </a:p>
      </dgm:t>
    </dgm:pt>
    <dgm:pt modelId="{67116E07-48CD-4B3B-9FE4-C59E83A13E1A}" type="parTrans" cxnId="{67AB0B39-954D-49D5-A623-8C84F87E414D}">
      <dgm:prSet/>
      <dgm:spPr/>
      <dgm:t>
        <a:bodyPr/>
        <a:lstStyle/>
        <a:p>
          <a:endParaRPr lang="en-US"/>
        </a:p>
      </dgm:t>
    </dgm:pt>
    <dgm:pt modelId="{326045FF-624F-49E8-8689-A4548DC7C4A0}" type="sibTrans" cxnId="{67AB0B39-954D-49D5-A623-8C84F87E414D}">
      <dgm:prSet/>
      <dgm:spPr/>
      <dgm:t>
        <a:bodyPr/>
        <a:lstStyle/>
        <a:p>
          <a:endParaRPr lang="en-US"/>
        </a:p>
      </dgm:t>
    </dgm:pt>
    <dgm:pt modelId="{55CE497A-1067-47DD-BBB0-F818EA63A452}">
      <dgm:prSet/>
      <dgm:spPr/>
      <dgm:t>
        <a:bodyPr/>
        <a:lstStyle/>
        <a:p>
          <a:r>
            <a:rPr lang="en-US"/>
            <a:t>Change</a:t>
          </a:r>
        </a:p>
      </dgm:t>
    </dgm:pt>
    <dgm:pt modelId="{B0F8CDCD-8737-4670-933C-AA34BA8DEFA4}" type="parTrans" cxnId="{4D96B2BA-068A-484E-A827-04D6DC88DE3A}">
      <dgm:prSet/>
      <dgm:spPr/>
      <dgm:t>
        <a:bodyPr/>
        <a:lstStyle/>
        <a:p>
          <a:endParaRPr lang="en-US"/>
        </a:p>
      </dgm:t>
    </dgm:pt>
    <dgm:pt modelId="{DF332FD9-3788-4D84-AF88-6A241DC5A10F}" type="sibTrans" cxnId="{4D96B2BA-068A-484E-A827-04D6DC88DE3A}">
      <dgm:prSet/>
      <dgm:spPr/>
      <dgm:t>
        <a:bodyPr/>
        <a:lstStyle/>
        <a:p>
          <a:endParaRPr lang="en-US"/>
        </a:p>
      </dgm:t>
    </dgm:pt>
    <dgm:pt modelId="{78DDF9EA-A328-44C2-9B6E-386A4FBBF377}">
      <dgm:prSet/>
      <dgm:spPr/>
      <dgm:t>
        <a:bodyPr/>
        <a:lstStyle/>
        <a:p>
          <a:r>
            <a:rPr lang="en-US"/>
            <a:t>Change the code and the test</a:t>
          </a:r>
        </a:p>
      </dgm:t>
    </dgm:pt>
    <dgm:pt modelId="{CE2FC02C-4ED4-4417-94F4-99791B202637}" type="parTrans" cxnId="{EBC62B5D-D4F3-4E25-8BC6-F507FD1512CE}">
      <dgm:prSet/>
      <dgm:spPr/>
      <dgm:t>
        <a:bodyPr/>
        <a:lstStyle/>
        <a:p>
          <a:endParaRPr lang="en-US"/>
        </a:p>
      </dgm:t>
    </dgm:pt>
    <dgm:pt modelId="{007EEC1E-9AF2-4E95-9AA2-5A840D95D9E2}" type="sibTrans" cxnId="{EBC62B5D-D4F3-4E25-8BC6-F507FD1512CE}">
      <dgm:prSet/>
      <dgm:spPr/>
      <dgm:t>
        <a:bodyPr/>
        <a:lstStyle/>
        <a:p>
          <a:endParaRPr lang="en-US"/>
        </a:p>
      </dgm:t>
    </dgm:pt>
    <dgm:pt modelId="{A02F10D3-6E74-4C40-9ADE-83B817A7A615}">
      <dgm:prSet/>
      <dgm:spPr/>
      <dgm:t>
        <a:bodyPr/>
        <a:lstStyle/>
        <a:p>
          <a:r>
            <a:rPr lang="en-US"/>
            <a:t>Run</a:t>
          </a:r>
        </a:p>
      </dgm:t>
    </dgm:pt>
    <dgm:pt modelId="{F9525E40-6795-49A2-9D1C-E0FD385B1572}" type="parTrans" cxnId="{421912BE-07F1-4524-AC23-DB226B12F01D}">
      <dgm:prSet/>
      <dgm:spPr/>
      <dgm:t>
        <a:bodyPr/>
        <a:lstStyle/>
        <a:p>
          <a:endParaRPr lang="en-US"/>
        </a:p>
      </dgm:t>
    </dgm:pt>
    <dgm:pt modelId="{C2E93DB5-1A04-4474-BC7A-31760E753623}" type="sibTrans" cxnId="{421912BE-07F1-4524-AC23-DB226B12F01D}">
      <dgm:prSet/>
      <dgm:spPr/>
      <dgm:t>
        <a:bodyPr/>
        <a:lstStyle/>
        <a:p>
          <a:endParaRPr lang="en-US"/>
        </a:p>
      </dgm:t>
    </dgm:pt>
    <dgm:pt modelId="{7C674B30-8AFB-430E-BAA0-EA5DA2EE8D48}">
      <dgm:prSet/>
      <dgm:spPr/>
      <dgm:t>
        <a:bodyPr/>
        <a:lstStyle/>
        <a:p>
          <a:r>
            <a:rPr lang="en-US"/>
            <a:t>Run the test from Terminal and from VS Code</a:t>
          </a:r>
        </a:p>
      </dgm:t>
    </dgm:pt>
    <dgm:pt modelId="{689F4392-DAE4-41D4-916D-A9DDD63EB744}" type="parTrans" cxnId="{B3F929E3-473A-486D-884C-7597AFEE5496}">
      <dgm:prSet/>
      <dgm:spPr/>
      <dgm:t>
        <a:bodyPr/>
        <a:lstStyle/>
        <a:p>
          <a:endParaRPr lang="en-US"/>
        </a:p>
      </dgm:t>
    </dgm:pt>
    <dgm:pt modelId="{91CC6338-63F6-4EE2-BD7E-F402B7912747}" type="sibTrans" cxnId="{B3F929E3-473A-486D-884C-7597AFEE5496}">
      <dgm:prSet/>
      <dgm:spPr/>
      <dgm:t>
        <a:bodyPr/>
        <a:lstStyle/>
        <a:p>
          <a:endParaRPr lang="en-US"/>
        </a:p>
      </dgm:t>
    </dgm:pt>
    <dgm:pt modelId="{FDA2176E-5308-454B-BD2A-469A6697C7A6}" type="pres">
      <dgm:prSet presAssocID="{380B9F75-878E-49AE-A203-A476BD41A920}" presName="Name0" presStyleCnt="0">
        <dgm:presLayoutVars>
          <dgm:dir/>
          <dgm:animLvl val="lvl"/>
          <dgm:resizeHandles val="exact"/>
        </dgm:presLayoutVars>
      </dgm:prSet>
      <dgm:spPr/>
    </dgm:pt>
    <dgm:pt modelId="{CAEB37F6-0DF3-2944-B82E-19266D29E7C5}" type="pres">
      <dgm:prSet presAssocID="{A02F10D3-6E74-4C40-9ADE-83B817A7A615}" presName="boxAndChildren" presStyleCnt="0"/>
      <dgm:spPr/>
    </dgm:pt>
    <dgm:pt modelId="{8B084E3B-762E-8643-B7A0-8D9A2B1A318F}" type="pres">
      <dgm:prSet presAssocID="{A02F10D3-6E74-4C40-9ADE-83B817A7A615}" presName="parentTextBox" presStyleLbl="alignNode1" presStyleIdx="0" presStyleCnt="4"/>
      <dgm:spPr/>
    </dgm:pt>
    <dgm:pt modelId="{2C3B5D30-E6AB-A240-B8EC-508141C7C1D1}" type="pres">
      <dgm:prSet presAssocID="{A02F10D3-6E74-4C40-9ADE-83B817A7A615}" presName="descendantBox" presStyleLbl="bgAccFollowNode1" presStyleIdx="0" presStyleCnt="4"/>
      <dgm:spPr/>
    </dgm:pt>
    <dgm:pt modelId="{7352E273-4E7B-E445-ABFB-F5AEF5D26BCA}" type="pres">
      <dgm:prSet presAssocID="{DF332FD9-3788-4D84-AF88-6A241DC5A10F}" presName="sp" presStyleCnt="0"/>
      <dgm:spPr/>
    </dgm:pt>
    <dgm:pt modelId="{C930AEA1-D1A7-5F4A-B881-93CEB672F72A}" type="pres">
      <dgm:prSet presAssocID="{55CE497A-1067-47DD-BBB0-F818EA63A452}" presName="arrowAndChildren" presStyleCnt="0"/>
      <dgm:spPr/>
    </dgm:pt>
    <dgm:pt modelId="{45956F3E-AFF7-7749-B0B8-BEEA9AFDA4F8}" type="pres">
      <dgm:prSet presAssocID="{55CE497A-1067-47DD-BBB0-F818EA63A452}" presName="parentTextArrow" presStyleLbl="node1" presStyleIdx="0" presStyleCnt="0"/>
      <dgm:spPr/>
    </dgm:pt>
    <dgm:pt modelId="{52354A7D-9889-614E-B2C4-56F9B628759A}" type="pres">
      <dgm:prSet presAssocID="{55CE497A-1067-47DD-BBB0-F818EA63A452}" presName="arrow" presStyleLbl="alignNode1" presStyleIdx="1" presStyleCnt="4"/>
      <dgm:spPr/>
    </dgm:pt>
    <dgm:pt modelId="{A775592A-47AE-164D-BDD9-C94DB85E12B0}" type="pres">
      <dgm:prSet presAssocID="{55CE497A-1067-47DD-BBB0-F818EA63A452}" presName="descendantArrow" presStyleLbl="bgAccFollowNode1" presStyleIdx="1" presStyleCnt="4"/>
      <dgm:spPr/>
    </dgm:pt>
    <dgm:pt modelId="{41C79A79-BDF7-6E4F-B87A-11EBE491FD0A}" type="pres">
      <dgm:prSet presAssocID="{2AD3FD74-BB1C-403F-BAA6-21EB41C5970F}" presName="sp" presStyleCnt="0"/>
      <dgm:spPr/>
    </dgm:pt>
    <dgm:pt modelId="{F34277B9-C62B-6A4B-B2D3-E5FB54C88252}" type="pres">
      <dgm:prSet presAssocID="{1A9F9CFF-F242-43C8-A2A0-A2596F4432F4}" presName="arrowAndChildren" presStyleCnt="0"/>
      <dgm:spPr/>
    </dgm:pt>
    <dgm:pt modelId="{86429411-2295-E643-84F3-0A2A2245979E}" type="pres">
      <dgm:prSet presAssocID="{1A9F9CFF-F242-43C8-A2A0-A2596F4432F4}" presName="parentTextArrow" presStyleLbl="node1" presStyleIdx="0" presStyleCnt="0"/>
      <dgm:spPr/>
    </dgm:pt>
    <dgm:pt modelId="{AE08074B-B69F-D942-8C55-BF5F40881D20}" type="pres">
      <dgm:prSet presAssocID="{1A9F9CFF-F242-43C8-A2A0-A2596F4432F4}" presName="arrow" presStyleLbl="alignNode1" presStyleIdx="2" presStyleCnt="4"/>
      <dgm:spPr/>
    </dgm:pt>
    <dgm:pt modelId="{6993B111-3230-974C-9CBE-6007F7EFE0E5}" type="pres">
      <dgm:prSet presAssocID="{1A9F9CFF-F242-43C8-A2A0-A2596F4432F4}" presName="descendantArrow" presStyleLbl="bgAccFollowNode1" presStyleIdx="2" presStyleCnt="4"/>
      <dgm:spPr/>
    </dgm:pt>
    <dgm:pt modelId="{BD2EA96C-A468-0544-A4C5-05AC071102A3}" type="pres">
      <dgm:prSet presAssocID="{520E8DF2-3D77-4068-8B3B-B1347020265B}" presName="sp" presStyleCnt="0"/>
      <dgm:spPr/>
    </dgm:pt>
    <dgm:pt modelId="{56D914AE-61C7-D04C-8640-86C457F3A06D}" type="pres">
      <dgm:prSet presAssocID="{4221DC10-2739-45E5-8D06-B0B410AD7992}" presName="arrowAndChildren" presStyleCnt="0"/>
      <dgm:spPr/>
    </dgm:pt>
    <dgm:pt modelId="{1275EFA8-5789-4A4E-A0E1-20098CF6BD41}" type="pres">
      <dgm:prSet presAssocID="{4221DC10-2739-45E5-8D06-B0B410AD7992}" presName="parentTextArrow" presStyleLbl="node1" presStyleIdx="0" presStyleCnt="0"/>
      <dgm:spPr/>
    </dgm:pt>
    <dgm:pt modelId="{80AB89DC-B06F-9C49-B4F3-37D9DE5E1F7E}" type="pres">
      <dgm:prSet presAssocID="{4221DC10-2739-45E5-8D06-B0B410AD7992}" presName="arrow" presStyleLbl="alignNode1" presStyleIdx="3" presStyleCnt="4"/>
      <dgm:spPr/>
    </dgm:pt>
    <dgm:pt modelId="{80DCFA92-6418-7F49-91A0-666AA6AD4BF6}" type="pres">
      <dgm:prSet presAssocID="{4221DC10-2739-45E5-8D06-B0B410AD7992}" presName="descendantArrow" presStyleLbl="bgAccFollowNode1" presStyleIdx="3" presStyleCnt="4"/>
      <dgm:spPr/>
    </dgm:pt>
  </dgm:ptLst>
  <dgm:cxnLst>
    <dgm:cxn modelId="{D6BC930A-4F53-4744-A2F9-8CC3DCF9795B}" type="presOf" srcId="{7C674B30-8AFB-430E-BAA0-EA5DA2EE8D48}" destId="{2C3B5D30-E6AB-A240-B8EC-508141C7C1D1}" srcOrd="0" destOrd="0" presId="urn:microsoft.com/office/officeart/2016/7/layout/VerticalDownArrowProcess"/>
    <dgm:cxn modelId="{FF388E12-B01C-452E-A510-0DD348FB84EA}" srcId="{4221DC10-2739-45E5-8D06-B0B410AD7992}" destId="{A8B32E27-8545-447D-8CE6-F90552401532}" srcOrd="0" destOrd="0" parTransId="{761CF164-3B0B-4026-A761-4BB39C980B85}" sibTransId="{0450DA9F-3318-4FE4-84A5-3FD714274D08}"/>
    <dgm:cxn modelId="{11BA6423-F8CE-C845-9AB8-57F29010C502}" type="presOf" srcId="{1A9F9CFF-F242-43C8-A2A0-A2596F4432F4}" destId="{86429411-2295-E643-84F3-0A2A2245979E}" srcOrd="0" destOrd="0" presId="urn:microsoft.com/office/officeart/2016/7/layout/VerticalDownArrowProcess"/>
    <dgm:cxn modelId="{76BE232E-93BF-D94B-B223-7AAE6C694EFF}" type="presOf" srcId="{4221DC10-2739-45E5-8D06-B0B410AD7992}" destId="{80AB89DC-B06F-9C49-B4F3-37D9DE5E1F7E}" srcOrd="1" destOrd="0" presId="urn:microsoft.com/office/officeart/2016/7/layout/VerticalDownArrowProcess"/>
    <dgm:cxn modelId="{67AB0B39-954D-49D5-A623-8C84F87E414D}" srcId="{1A9F9CFF-F242-43C8-A2A0-A2596F4432F4}" destId="{556C6C40-1B2D-42DD-B5A9-CE073CB86B79}" srcOrd="0" destOrd="0" parTransId="{67116E07-48CD-4B3B-9FE4-C59E83A13E1A}" sibTransId="{326045FF-624F-49E8-8689-A4548DC7C4A0}"/>
    <dgm:cxn modelId="{CAB94D3A-0906-4AED-AE27-13E2608CBC4A}" srcId="{380B9F75-878E-49AE-A203-A476BD41A920}" destId="{4221DC10-2739-45E5-8D06-B0B410AD7992}" srcOrd="0" destOrd="0" parTransId="{BD8AA327-72B2-4B66-BA29-FF054750E7AE}" sibTransId="{520E8DF2-3D77-4068-8B3B-B1347020265B}"/>
    <dgm:cxn modelId="{0A0C9152-91F4-5941-9134-DD91D2A7A210}" type="presOf" srcId="{556C6C40-1B2D-42DD-B5A9-CE073CB86B79}" destId="{6993B111-3230-974C-9CBE-6007F7EFE0E5}" srcOrd="0" destOrd="0" presId="urn:microsoft.com/office/officeart/2016/7/layout/VerticalDownArrowProcess"/>
    <dgm:cxn modelId="{E301CD5A-AF2D-4B10-8ADA-E89B5D283E31}" srcId="{380B9F75-878E-49AE-A203-A476BD41A920}" destId="{1A9F9CFF-F242-43C8-A2A0-A2596F4432F4}" srcOrd="1" destOrd="0" parTransId="{5894A420-877F-4340-A3A2-2625EB212386}" sibTransId="{2AD3FD74-BB1C-403F-BAA6-21EB41C5970F}"/>
    <dgm:cxn modelId="{C5F3F65C-594B-844C-93E2-7BA8680A021C}" type="presOf" srcId="{1A9F9CFF-F242-43C8-A2A0-A2596F4432F4}" destId="{AE08074B-B69F-D942-8C55-BF5F40881D20}" srcOrd="1" destOrd="0" presId="urn:microsoft.com/office/officeart/2016/7/layout/VerticalDownArrowProcess"/>
    <dgm:cxn modelId="{EBC62B5D-D4F3-4E25-8BC6-F507FD1512CE}" srcId="{55CE497A-1067-47DD-BBB0-F818EA63A452}" destId="{78DDF9EA-A328-44C2-9B6E-386A4FBBF377}" srcOrd="0" destOrd="0" parTransId="{CE2FC02C-4ED4-4417-94F4-99791B202637}" sibTransId="{007EEC1E-9AF2-4E95-9AA2-5A840D95D9E2}"/>
    <dgm:cxn modelId="{26FCEC6A-EB36-C642-912C-811945CF5978}" type="presOf" srcId="{4221DC10-2739-45E5-8D06-B0B410AD7992}" destId="{1275EFA8-5789-4A4E-A0E1-20098CF6BD41}" srcOrd="0" destOrd="0" presId="urn:microsoft.com/office/officeart/2016/7/layout/VerticalDownArrowProcess"/>
    <dgm:cxn modelId="{66221472-ADCF-204E-A1B7-F0BA03202095}" type="presOf" srcId="{78DDF9EA-A328-44C2-9B6E-386A4FBBF377}" destId="{A775592A-47AE-164D-BDD9-C94DB85E12B0}" srcOrd="0" destOrd="0" presId="urn:microsoft.com/office/officeart/2016/7/layout/VerticalDownArrowProcess"/>
    <dgm:cxn modelId="{E3A9547D-E95C-7948-BE2A-76B183EA89EE}" type="presOf" srcId="{380B9F75-878E-49AE-A203-A476BD41A920}" destId="{FDA2176E-5308-454B-BD2A-469A6697C7A6}" srcOrd="0" destOrd="0" presId="urn:microsoft.com/office/officeart/2016/7/layout/VerticalDownArrowProcess"/>
    <dgm:cxn modelId="{82C2138F-2CC5-0041-86F7-136E47C56F58}" type="presOf" srcId="{A02F10D3-6E74-4C40-9ADE-83B817A7A615}" destId="{8B084E3B-762E-8643-B7A0-8D9A2B1A318F}" srcOrd="0" destOrd="0" presId="urn:microsoft.com/office/officeart/2016/7/layout/VerticalDownArrowProcess"/>
    <dgm:cxn modelId="{AAF491A6-E6A5-F54A-89FB-D2E5C5D20EF6}" type="presOf" srcId="{55CE497A-1067-47DD-BBB0-F818EA63A452}" destId="{52354A7D-9889-614E-B2C4-56F9B628759A}" srcOrd="1" destOrd="0" presId="urn:microsoft.com/office/officeart/2016/7/layout/VerticalDownArrowProcess"/>
    <dgm:cxn modelId="{4D96B2BA-068A-484E-A827-04D6DC88DE3A}" srcId="{380B9F75-878E-49AE-A203-A476BD41A920}" destId="{55CE497A-1067-47DD-BBB0-F818EA63A452}" srcOrd="2" destOrd="0" parTransId="{B0F8CDCD-8737-4670-933C-AA34BA8DEFA4}" sibTransId="{DF332FD9-3788-4D84-AF88-6A241DC5A10F}"/>
    <dgm:cxn modelId="{421912BE-07F1-4524-AC23-DB226B12F01D}" srcId="{380B9F75-878E-49AE-A203-A476BD41A920}" destId="{A02F10D3-6E74-4C40-9ADE-83B817A7A615}" srcOrd="3" destOrd="0" parTransId="{F9525E40-6795-49A2-9D1C-E0FD385B1572}" sibTransId="{C2E93DB5-1A04-4474-BC7A-31760E753623}"/>
    <dgm:cxn modelId="{1ADFDEDF-BEEE-E240-AC03-D9522954A623}" type="presOf" srcId="{A8B32E27-8545-447D-8CE6-F90552401532}" destId="{80DCFA92-6418-7F49-91A0-666AA6AD4BF6}" srcOrd="0" destOrd="0" presId="urn:microsoft.com/office/officeart/2016/7/layout/VerticalDownArrowProcess"/>
    <dgm:cxn modelId="{B3F929E3-473A-486D-884C-7597AFEE5496}" srcId="{A02F10D3-6E74-4C40-9ADE-83B817A7A615}" destId="{7C674B30-8AFB-430E-BAA0-EA5DA2EE8D48}" srcOrd="0" destOrd="0" parTransId="{689F4392-DAE4-41D4-916D-A9DDD63EB744}" sibTransId="{91CC6338-63F6-4EE2-BD7E-F402B7912747}"/>
    <dgm:cxn modelId="{172EF4F1-5CEA-B64D-963D-A210B126AC01}" type="presOf" srcId="{55CE497A-1067-47DD-BBB0-F818EA63A452}" destId="{45956F3E-AFF7-7749-B0B8-BEEA9AFDA4F8}" srcOrd="0" destOrd="0" presId="urn:microsoft.com/office/officeart/2016/7/layout/VerticalDownArrowProcess"/>
    <dgm:cxn modelId="{28F0C3E3-8C06-4446-A6F3-9905C4BCB2E1}" type="presParOf" srcId="{FDA2176E-5308-454B-BD2A-469A6697C7A6}" destId="{CAEB37F6-0DF3-2944-B82E-19266D29E7C5}" srcOrd="0" destOrd="0" presId="urn:microsoft.com/office/officeart/2016/7/layout/VerticalDownArrowProcess"/>
    <dgm:cxn modelId="{11F6925F-ED01-8940-A405-1858743725C6}" type="presParOf" srcId="{CAEB37F6-0DF3-2944-B82E-19266D29E7C5}" destId="{8B084E3B-762E-8643-B7A0-8D9A2B1A318F}" srcOrd="0" destOrd="0" presId="urn:microsoft.com/office/officeart/2016/7/layout/VerticalDownArrowProcess"/>
    <dgm:cxn modelId="{6E751426-6070-134A-9B0B-B632E506FEB9}" type="presParOf" srcId="{CAEB37F6-0DF3-2944-B82E-19266D29E7C5}" destId="{2C3B5D30-E6AB-A240-B8EC-508141C7C1D1}" srcOrd="1" destOrd="0" presId="urn:microsoft.com/office/officeart/2016/7/layout/VerticalDownArrowProcess"/>
    <dgm:cxn modelId="{88980CE1-6F1F-6247-B922-A48527DCB806}" type="presParOf" srcId="{FDA2176E-5308-454B-BD2A-469A6697C7A6}" destId="{7352E273-4E7B-E445-ABFB-F5AEF5D26BCA}" srcOrd="1" destOrd="0" presId="urn:microsoft.com/office/officeart/2016/7/layout/VerticalDownArrowProcess"/>
    <dgm:cxn modelId="{48147EF9-682E-A745-9B2A-EB35A4D79FD7}" type="presParOf" srcId="{FDA2176E-5308-454B-BD2A-469A6697C7A6}" destId="{C930AEA1-D1A7-5F4A-B881-93CEB672F72A}" srcOrd="2" destOrd="0" presId="urn:microsoft.com/office/officeart/2016/7/layout/VerticalDownArrowProcess"/>
    <dgm:cxn modelId="{6BCE4378-ECBC-E745-B2F0-DDED4E444D31}" type="presParOf" srcId="{C930AEA1-D1A7-5F4A-B881-93CEB672F72A}" destId="{45956F3E-AFF7-7749-B0B8-BEEA9AFDA4F8}" srcOrd="0" destOrd="0" presId="urn:microsoft.com/office/officeart/2016/7/layout/VerticalDownArrowProcess"/>
    <dgm:cxn modelId="{651DA7D4-3787-064C-9339-BFD6C53ACE0E}" type="presParOf" srcId="{C930AEA1-D1A7-5F4A-B881-93CEB672F72A}" destId="{52354A7D-9889-614E-B2C4-56F9B628759A}" srcOrd="1" destOrd="0" presId="urn:microsoft.com/office/officeart/2016/7/layout/VerticalDownArrowProcess"/>
    <dgm:cxn modelId="{84EE355F-0B58-1B45-86A7-A4F73A6BD3A9}" type="presParOf" srcId="{C930AEA1-D1A7-5F4A-B881-93CEB672F72A}" destId="{A775592A-47AE-164D-BDD9-C94DB85E12B0}" srcOrd="2" destOrd="0" presId="urn:microsoft.com/office/officeart/2016/7/layout/VerticalDownArrowProcess"/>
    <dgm:cxn modelId="{E7E3D254-5829-C24E-AB12-D692779CC7B7}" type="presParOf" srcId="{FDA2176E-5308-454B-BD2A-469A6697C7A6}" destId="{41C79A79-BDF7-6E4F-B87A-11EBE491FD0A}" srcOrd="3" destOrd="0" presId="urn:microsoft.com/office/officeart/2016/7/layout/VerticalDownArrowProcess"/>
    <dgm:cxn modelId="{48A89527-6CA6-6541-8828-94B6D5374538}" type="presParOf" srcId="{FDA2176E-5308-454B-BD2A-469A6697C7A6}" destId="{F34277B9-C62B-6A4B-B2D3-E5FB54C88252}" srcOrd="4" destOrd="0" presId="urn:microsoft.com/office/officeart/2016/7/layout/VerticalDownArrowProcess"/>
    <dgm:cxn modelId="{EEA5B4EB-62E8-614E-8FE8-E63145A267D4}" type="presParOf" srcId="{F34277B9-C62B-6A4B-B2D3-E5FB54C88252}" destId="{86429411-2295-E643-84F3-0A2A2245979E}" srcOrd="0" destOrd="0" presId="urn:microsoft.com/office/officeart/2016/7/layout/VerticalDownArrowProcess"/>
    <dgm:cxn modelId="{A00F3431-01B0-774E-9E0B-72F2F62A5090}" type="presParOf" srcId="{F34277B9-C62B-6A4B-B2D3-E5FB54C88252}" destId="{AE08074B-B69F-D942-8C55-BF5F40881D20}" srcOrd="1" destOrd="0" presId="urn:microsoft.com/office/officeart/2016/7/layout/VerticalDownArrowProcess"/>
    <dgm:cxn modelId="{41578648-73B5-1D43-B2B7-66A55A0BDFD8}" type="presParOf" srcId="{F34277B9-C62B-6A4B-B2D3-E5FB54C88252}" destId="{6993B111-3230-974C-9CBE-6007F7EFE0E5}" srcOrd="2" destOrd="0" presId="urn:microsoft.com/office/officeart/2016/7/layout/VerticalDownArrowProcess"/>
    <dgm:cxn modelId="{727E84F4-709C-2B46-99D1-407AE855B867}" type="presParOf" srcId="{FDA2176E-5308-454B-BD2A-469A6697C7A6}" destId="{BD2EA96C-A468-0544-A4C5-05AC071102A3}" srcOrd="5" destOrd="0" presId="urn:microsoft.com/office/officeart/2016/7/layout/VerticalDownArrowProcess"/>
    <dgm:cxn modelId="{CC182E02-B61C-E74F-B60A-830742A9B661}" type="presParOf" srcId="{FDA2176E-5308-454B-BD2A-469A6697C7A6}" destId="{56D914AE-61C7-D04C-8640-86C457F3A06D}" srcOrd="6" destOrd="0" presId="urn:microsoft.com/office/officeart/2016/7/layout/VerticalDownArrowProcess"/>
    <dgm:cxn modelId="{90AE0883-91AF-AA42-A5A5-16568BB303B0}" type="presParOf" srcId="{56D914AE-61C7-D04C-8640-86C457F3A06D}" destId="{1275EFA8-5789-4A4E-A0E1-20098CF6BD41}" srcOrd="0" destOrd="0" presId="urn:microsoft.com/office/officeart/2016/7/layout/VerticalDownArrowProcess"/>
    <dgm:cxn modelId="{2E2B7EC1-D3CD-E044-84FF-346BE119415C}" type="presParOf" srcId="{56D914AE-61C7-D04C-8640-86C457F3A06D}" destId="{80AB89DC-B06F-9C49-B4F3-37D9DE5E1F7E}" srcOrd="1" destOrd="0" presId="urn:microsoft.com/office/officeart/2016/7/layout/VerticalDownArrowProcess"/>
    <dgm:cxn modelId="{49B6CD07-0203-2344-B1EC-F7A88D1335BC}" type="presParOf" srcId="{56D914AE-61C7-D04C-8640-86C457F3A06D}" destId="{80DCFA92-6418-7F49-91A0-666AA6AD4BF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8E11D47-DA12-4CDF-BA1B-299967F5626F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6F5111-6E17-4CF1-A9C8-68B1C67C9A80}">
      <dgm:prSet/>
      <dgm:spPr/>
      <dgm:t>
        <a:bodyPr/>
        <a:lstStyle/>
        <a:p>
          <a:r>
            <a:rPr lang="en-US"/>
            <a:t>Create</a:t>
          </a:r>
        </a:p>
      </dgm:t>
    </dgm:pt>
    <dgm:pt modelId="{54CD1418-882F-47CA-97CD-A2BE6F5B08E0}" type="parTrans" cxnId="{77B303D0-7970-4EBC-9740-611BC24FAD80}">
      <dgm:prSet/>
      <dgm:spPr/>
      <dgm:t>
        <a:bodyPr/>
        <a:lstStyle/>
        <a:p>
          <a:endParaRPr lang="en-US"/>
        </a:p>
      </dgm:t>
    </dgm:pt>
    <dgm:pt modelId="{8E8272E6-8E3B-4D58-AB47-E305CEAC01E0}" type="sibTrans" cxnId="{77B303D0-7970-4EBC-9740-611BC24FAD80}">
      <dgm:prSet/>
      <dgm:spPr/>
      <dgm:t>
        <a:bodyPr/>
        <a:lstStyle/>
        <a:p>
          <a:endParaRPr lang="en-US"/>
        </a:p>
      </dgm:t>
    </dgm:pt>
    <dgm:pt modelId="{C0D87CA8-C512-4B3A-9C67-CC924F969B0B}">
      <dgm:prSet/>
      <dgm:spPr/>
      <dgm:t>
        <a:bodyPr/>
        <a:lstStyle/>
        <a:p>
          <a:r>
            <a:rPr lang="en-US"/>
            <a:t>Create store</a:t>
          </a:r>
        </a:p>
      </dgm:t>
    </dgm:pt>
    <dgm:pt modelId="{2E731ED5-6A80-48E7-8D94-7F484656DAD8}" type="parTrans" cxnId="{C99F1864-00DF-4982-967D-F3D453FAE4FB}">
      <dgm:prSet/>
      <dgm:spPr/>
      <dgm:t>
        <a:bodyPr/>
        <a:lstStyle/>
        <a:p>
          <a:endParaRPr lang="en-US"/>
        </a:p>
      </dgm:t>
    </dgm:pt>
    <dgm:pt modelId="{946DF824-0B37-4530-ACFE-E883B9B6677E}" type="sibTrans" cxnId="{C99F1864-00DF-4982-967D-F3D453FAE4FB}">
      <dgm:prSet/>
      <dgm:spPr/>
      <dgm:t>
        <a:bodyPr/>
        <a:lstStyle/>
        <a:p>
          <a:endParaRPr lang="en-US"/>
        </a:p>
      </dgm:t>
    </dgm:pt>
    <dgm:pt modelId="{7263EEBD-83DE-4197-ACD3-62D193DC9BB5}">
      <dgm:prSet/>
      <dgm:spPr/>
      <dgm:t>
        <a:bodyPr/>
        <a:lstStyle/>
        <a:p>
          <a:r>
            <a:rPr lang="en-US"/>
            <a:t>Send</a:t>
          </a:r>
        </a:p>
      </dgm:t>
    </dgm:pt>
    <dgm:pt modelId="{8C1A73C3-DA4C-4975-ABCF-8C9F6390415C}" type="parTrans" cxnId="{7F25734E-83F5-4D17-B304-FC460249E423}">
      <dgm:prSet/>
      <dgm:spPr/>
      <dgm:t>
        <a:bodyPr/>
        <a:lstStyle/>
        <a:p>
          <a:endParaRPr lang="en-US"/>
        </a:p>
      </dgm:t>
    </dgm:pt>
    <dgm:pt modelId="{92C05411-FE8B-441D-A09A-C95DAF25275B}" type="sibTrans" cxnId="{7F25734E-83F5-4D17-B304-FC460249E423}">
      <dgm:prSet/>
      <dgm:spPr/>
      <dgm:t>
        <a:bodyPr/>
        <a:lstStyle/>
        <a:p>
          <a:endParaRPr lang="en-US"/>
        </a:p>
      </dgm:t>
    </dgm:pt>
    <dgm:pt modelId="{12D6297C-715C-4920-B8B6-D5611250FA73}">
      <dgm:prSet/>
      <dgm:spPr/>
      <dgm:t>
        <a:bodyPr/>
        <a:lstStyle/>
        <a:p>
          <a:r>
            <a:rPr lang="en-US"/>
            <a:t>Send actions</a:t>
          </a:r>
        </a:p>
      </dgm:t>
    </dgm:pt>
    <dgm:pt modelId="{BA038E64-6F38-4C83-A79F-D95C56E7A723}" type="parTrans" cxnId="{2E072627-2B21-4BF9-B744-F447C89FAE9F}">
      <dgm:prSet/>
      <dgm:spPr/>
      <dgm:t>
        <a:bodyPr/>
        <a:lstStyle/>
        <a:p>
          <a:endParaRPr lang="en-US"/>
        </a:p>
      </dgm:t>
    </dgm:pt>
    <dgm:pt modelId="{8D70148D-1C0E-4678-86BF-2E443F707D96}" type="sibTrans" cxnId="{2E072627-2B21-4BF9-B744-F447C89FAE9F}">
      <dgm:prSet/>
      <dgm:spPr/>
      <dgm:t>
        <a:bodyPr/>
        <a:lstStyle/>
        <a:p>
          <a:endParaRPr lang="en-US"/>
        </a:p>
      </dgm:t>
    </dgm:pt>
    <dgm:pt modelId="{87BEAFC8-F10A-48D1-91F2-5637A4436251}">
      <dgm:prSet/>
      <dgm:spPr/>
      <dgm:t>
        <a:bodyPr/>
        <a:lstStyle/>
        <a:p>
          <a:r>
            <a:rPr lang="en-US"/>
            <a:t>Verify</a:t>
          </a:r>
        </a:p>
      </dgm:t>
    </dgm:pt>
    <dgm:pt modelId="{E81E25D7-3755-414F-B811-5ACB3DD0E986}" type="parTrans" cxnId="{408A6C56-C59B-4976-B419-E222E107518E}">
      <dgm:prSet/>
      <dgm:spPr/>
      <dgm:t>
        <a:bodyPr/>
        <a:lstStyle/>
        <a:p>
          <a:endParaRPr lang="en-US"/>
        </a:p>
      </dgm:t>
    </dgm:pt>
    <dgm:pt modelId="{EE7C5096-F25D-4185-831E-9D8CE1E1AAED}" type="sibTrans" cxnId="{408A6C56-C59B-4976-B419-E222E107518E}">
      <dgm:prSet/>
      <dgm:spPr/>
      <dgm:t>
        <a:bodyPr/>
        <a:lstStyle/>
        <a:p>
          <a:endParaRPr lang="en-US"/>
        </a:p>
      </dgm:t>
    </dgm:pt>
    <dgm:pt modelId="{58205791-F46A-446C-AB2E-D16EC1AADC4A}">
      <dgm:prSet/>
      <dgm:spPr/>
      <dgm:t>
        <a:bodyPr/>
        <a:lstStyle/>
        <a:p>
          <a:r>
            <a:rPr lang="en-US"/>
            <a:t>Verify end state is as expected</a:t>
          </a:r>
        </a:p>
      </dgm:t>
    </dgm:pt>
    <dgm:pt modelId="{F2DAE89E-4C50-4FFB-937A-725E13D8CDEC}" type="parTrans" cxnId="{391511CC-6DA9-4E7B-9FEF-C83687FF0578}">
      <dgm:prSet/>
      <dgm:spPr/>
      <dgm:t>
        <a:bodyPr/>
        <a:lstStyle/>
        <a:p>
          <a:endParaRPr lang="en-US"/>
        </a:p>
      </dgm:t>
    </dgm:pt>
    <dgm:pt modelId="{EA37748A-2A9C-45B0-82AF-305EAE3D457D}" type="sibTrans" cxnId="{391511CC-6DA9-4E7B-9FEF-C83687FF0578}">
      <dgm:prSet/>
      <dgm:spPr/>
      <dgm:t>
        <a:bodyPr/>
        <a:lstStyle/>
        <a:p>
          <a:endParaRPr lang="en-US"/>
        </a:p>
      </dgm:t>
    </dgm:pt>
    <dgm:pt modelId="{3F578643-1BCB-DA41-B2A5-3A72FE4AC2B0}" type="pres">
      <dgm:prSet presAssocID="{48E11D47-DA12-4CDF-BA1B-299967F5626F}" presName="Name0" presStyleCnt="0">
        <dgm:presLayoutVars>
          <dgm:dir/>
          <dgm:animLvl val="lvl"/>
          <dgm:resizeHandles val="exact"/>
        </dgm:presLayoutVars>
      </dgm:prSet>
      <dgm:spPr/>
    </dgm:pt>
    <dgm:pt modelId="{DE51BF86-1C21-DE49-B1F0-685C1C27BED8}" type="pres">
      <dgm:prSet presAssocID="{87BEAFC8-F10A-48D1-91F2-5637A4436251}" presName="boxAndChildren" presStyleCnt="0"/>
      <dgm:spPr/>
    </dgm:pt>
    <dgm:pt modelId="{3D7D1D37-200D-764F-8FC9-17CD8C188E9B}" type="pres">
      <dgm:prSet presAssocID="{87BEAFC8-F10A-48D1-91F2-5637A4436251}" presName="parentTextBox" presStyleLbl="alignNode1" presStyleIdx="0" presStyleCnt="3"/>
      <dgm:spPr/>
    </dgm:pt>
    <dgm:pt modelId="{DE113842-CE67-F94A-8CF4-2FE1E73D796E}" type="pres">
      <dgm:prSet presAssocID="{87BEAFC8-F10A-48D1-91F2-5637A4436251}" presName="descendantBox" presStyleLbl="bgAccFollowNode1" presStyleIdx="0" presStyleCnt="3"/>
      <dgm:spPr/>
    </dgm:pt>
    <dgm:pt modelId="{B167DD4D-34D5-6D48-8FA7-2FAF36E97E43}" type="pres">
      <dgm:prSet presAssocID="{92C05411-FE8B-441D-A09A-C95DAF25275B}" presName="sp" presStyleCnt="0"/>
      <dgm:spPr/>
    </dgm:pt>
    <dgm:pt modelId="{183C3F22-107F-EF43-8E7E-221BD1A33DB3}" type="pres">
      <dgm:prSet presAssocID="{7263EEBD-83DE-4197-ACD3-62D193DC9BB5}" presName="arrowAndChildren" presStyleCnt="0"/>
      <dgm:spPr/>
    </dgm:pt>
    <dgm:pt modelId="{AEFE4BF5-3D91-B84D-833B-F6855BEA2409}" type="pres">
      <dgm:prSet presAssocID="{7263EEBD-83DE-4197-ACD3-62D193DC9BB5}" presName="parentTextArrow" presStyleLbl="node1" presStyleIdx="0" presStyleCnt="0"/>
      <dgm:spPr/>
    </dgm:pt>
    <dgm:pt modelId="{3ABDBD73-AFCD-D944-9E0F-4275DFC73FE8}" type="pres">
      <dgm:prSet presAssocID="{7263EEBD-83DE-4197-ACD3-62D193DC9BB5}" presName="arrow" presStyleLbl="alignNode1" presStyleIdx="1" presStyleCnt="3"/>
      <dgm:spPr/>
    </dgm:pt>
    <dgm:pt modelId="{EC82FB17-BD39-0645-B393-467F1398C7B5}" type="pres">
      <dgm:prSet presAssocID="{7263EEBD-83DE-4197-ACD3-62D193DC9BB5}" presName="descendantArrow" presStyleLbl="bgAccFollowNode1" presStyleIdx="1" presStyleCnt="3"/>
      <dgm:spPr/>
    </dgm:pt>
    <dgm:pt modelId="{B6F3B5AF-F0D8-A549-86EF-018D02891DAD}" type="pres">
      <dgm:prSet presAssocID="{8E8272E6-8E3B-4D58-AB47-E305CEAC01E0}" presName="sp" presStyleCnt="0"/>
      <dgm:spPr/>
    </dgm:pt>
    <dgm:pt modelId="{2D7BC576-8499-C84B-9F67-6302BA420C43}" type="pres">
      <dgm:prSet presAssocID="{E06F5111-6E17-4CF1-A9C8-68B1C67C9A80}" presName="arrowAndChildren" presStyleCnt="0"/>
      <dgm:spPr/>
    </dgm:pt>
    <dgm:pt modelId="{84F5A76C-5D1A-C141-84EF-D5D05F9F8F2E}" type="pres">
      <dgm:prSet presAssocID="{E06F5111-6E17-4CF1-A9C8-68B1C67C9A80}" presName="parentTextArrow" presStyleLbl="node1" presStyleIdx="0" presStyleCnt="0"/>
      <dgm:spPr/>
    </dgm:pt>
    <dgm:pt modelId="{C45FB2E9-E0D4-774B-8EDF-453CE1A896F4}" type="pres">
      <dgm:prSet presAssocID="{E06F5111-6E17-4CF1-A9C8-68B1C67C9A80}" presName="arrow" presStyleLbl="alignNode1" presStyleIdx="2" presStyleCnt="3"/>
      <dgm:spPr/>
    </dgm:pt>
    <dgm:pt modelId="{FC2C222F-2659-5849-9C1B-CC60B11BDAC7}" type="pres">
      <dgm:prSet presAssocID="{E06F5111-6E17-4CF1-A9C8-68B1C67C9A80}" presName="descendantArrow" presStyleLbl="bgAccFollowNode1" presStyleIdx="2" presStyleCnt="3"/>
      <dgm:spPr/>
    </dgm:pt>
  </dgm:ptLst>
  <dgm:cxnLst>
    <dgm:cxn modelId="{3356ED0A-34EF-0B44-8550-0B439F2FDAEA}" type="presOf" srcId="{E06F5111-6E17-4CF1-A9C8-68B1C67C9A80}" destId="{84F5A76C-5D1A-C141-84EF-D5D05F9F8F2E}" srcOrd="0" destOrd="0" presId="urn:microsoft.com/office/officeart/2016/7/layout/VerticalDownArrowProcess"/>
    <dgm:cxn modelId="{505DE71D-1CB8-3B4E-BC1A-54839762A281}" type="presOf" srcId="{48E11D47-DA12-4CDF-BA1B-299967F5626F}" destId="{3F578643-1BCB-DA41-B2A5-3A72FE4AC2B0}" srcOrd="0" destOrd="0" presId="urn:microsoft.com/office/officeart/2016/7/layout/VerticalDownArrowProcess"/>
    <dgm:cxn modelId="{413AFD1F-6424-1F48-BC11-A5B3EB771B74}" type="presOf" srcId="{58205791-F46A-446C-AB2E-D16EC1AADC4A}" destId="{DE113842-CE67-F94A-8CF4-2FE1E73D796E}" srcOrd="0" destOrd="0" presId="urn:microsoft.com/office/officeart/2016/7/layout/VerticalDownArrowProcess"/>
    <dgm:cxn modelId="{2E072627-2B21-4BF9-B744-F447C89FAE9F}" srcId="{7263EEBD-83DE-4197-ACD3-62D193DC9BB5}" destId="{12D6297C-715C-4920-B8B6-D5611250FA73}" srcOrd="0" destOrd="0" parTransId="{BA038E64-6F38-4C83-A79F-D95C56E7A723}" sibTransId="{8D70148D-1C0E-4678-86BF-2E443F707D96}"/>
    <dgm:cxn modelId="{7F25734E-83F5-4D17-B304-FC460249E423}" srcId="{48E11D47-DA12-4CDF-BA1B-299967F5626F}" destId="{7263EEBD-83DE-4197-ACD3-62D193DC9BB5}" srcOrd="1" destOrd="0" parTransId="{8C1A73C3-DA4C-4975-ABCF-8C9F6390415C}" sibTransId="{92C05411-FE8B-441D-A09A-C95DAF25275B}"/>
    <dgm:cxn modelId="{408A6C56-C59B-4976-B419-E222E107518E}" srcId="{48E11D47-DA12-4CDF-BA1B-299967F5626F}" destId="{87BEAFC8-F10A-48D1-91F2-5637A4436251}" srcOrd="2" destOrd="0" parTransId="{E81E25D7-3755-414F-B811-5ACB3DD0E986}" sibTransId="{EE7C5096-F25D-4185-831E-9D8CE1E1AAED}"/>
    <dgm:cxn modelId="{9ED08060-D12E-3A4A-95A4-F860D1C079FE}" type="presOf" srcId="{E06F5111-6E17-4CF1-A9C8-68B1C67C9A80}" destId="{C45FB2E9-E0D4-774B-8EDF-453CE1A896F4}" srcOrd="1" destOrd="0" presId="urn:microsoft.com/office/officeart/2016/7/layout/VerticalDownArrowProcess"/>
    <dgm:cxn modelId="{C99F1864-00DF-4982-967D-F3D453FAE4FB}" srcId="{E06F5111-6E17-4CF1-A9C8-68B1C67C9A80}" destId="{C0D87CA8-C512-4B3A-9C67-CC924F969B0B}" srcOrd="0" destOrd="0" parTransId="{2E731ED5-6A80-48E7-8D94-7F484656DAD8}" sibTransId="{946DF824-0B37-4530-ACFE-E883B9B6677E}"/>
    <dgm:cxn modelId="{FB339296-862B-8E41-990D-E42551E171C5}" type="presOf" srcId="{7263EEBD-83DE-4197-ACD3-62D193DC9BB5}" destId="{AEFE4BF5-3D91-B84D-833B-F6855BEA2409}" srcOrd="0" destOrd="0" presId="urn:microsoft.com/office/officeart/2016/7/layout/VerticalDownArrowProcess"/>
    <dgm:cxn modelId="{5558C598-05DA-704A-BA0E-3EFEE3E4A343}" type="presOf" srcId="{87BEAFC8-F10A-48D1-91F2-5637A4436251}" destId="{3D7D1D37-200D-764F-8FC9-17CD8C188E9B}" srcOrd="0" destOrd="0" presId="urn:microsoft.com/office/officeart/2016/7/layout/VerticalDownArrowProcess"/>
    <dgm:cxn modelId="{D47840B8-B163-8D4A-A1D3-06558F7184A0}" type="presOf" srcId="{C0D87CA8-C512-4B3A-9C67-CC924F969B0B}" destId="{FC2C222F-2659-5849-9C1B-CC60B11BDAC7}" srcOrd="0" destOrd="0" presId="urn:microsoft.com/office/officeart/2016/7/layout/VerticalDownArrowProcess"/>
    <dgm:cxn modelId="{964878B8-D6C7-5F45-B199-D856911924E0}" type="presOf" srcId="{12D6297C-715C-4920-B8B6-D5611250FA73}" destId="{EC82FB17-BD39-0645-B393-467F1398C7B5}" srcOrd="0" destOrd="0" presId="urn:microsoft.com/office/officeart/2016/7/layout/VerticalDownArrowProcess"/>
    <dgm:cxn modelId="{391511CC-6DA9-4E7B-9FEF-C83687FF0578}" srcId="{87BEAFC8-F10A-48D1-91F2-5637A4436251}" destId="{58205791-F46A-446C-AB2E-D16EC1AADC4A}" srcOrd="0" destOrd="0" parTransId="{F2DAE89E-4C50-4FFB-937A-725E13D8CDEC}" sibTransId="{EA37748A-2A9C-45B0-82AF-305EAE3D457D}"/>
    <dgm:cxn modelId="{77B303D0-7970-4EBC-9740-611BC24FAD80}" srcId="{48E11D47-DA12-4CDF-BA1B-299967F5626F}" destId="{E06F5111-6E17-4CF1-A9C8-68B1C67C9A80}" srcOrd="0" destOrd="0" parTransId="{54CD1418-882F-47CA-97CD-A2BE6F5B08E0}" sibTransId="{8E8272E6-8E3B-4D58-AB47-E305CEAC01E0}"/>
    <dgm:cxn modelId="{BAE811E2-A3D7-6544-BC5D-70FC71B09B55}" type="presOf" srcId="{7263EEBD-83DE-4197-ACD3-62D193DC9BB5}" destId="{3ABDBD73-AFCD-D944-9E0F-4275DFC73FE8}" srcOrd="1" destOrd="0" presId="urn:microsoft.com/office/officeart/2016/7/layout/VerticalDownArrowProcess"/>
    <dgm:cxn modelId="{A1F53D77-FB35-5A4A-9A07-2DA19B0238DA}" type="presParOf" srcId="{3F578643-1BCB-DA41-B2A5-3A72FE4AC2B0}" destId="{DE51BF86-1C21-DE49-B1F0-685C1C27BED8}" srcOrd="0" destOrd="0" presId="urn:microsoft.com/office/officeart/2016/7/layout/VerticalDownArrowProcess"/>
    <dgm:cxn modelId="{586F22EC-4222-CB4A-A2BC-806811FC9966}" type="presParOf" srcId="{DE51BF86-1C21-DE49-B1F0-685C1C27BED8}" destId="{3D7D1D37-200D-764F-8FC9-17CD8C188E9B}" srcOrd="0" destOrd="0" presId="urn:microsoft.com/office/officeart/2016/7/layout/VerticalDownArrowProcess"/>
    <dgm:cxn modelId="{98B526A1-D2C4-B747-B224-0404B5362ED8}" type="presParOf" srcId="{DE51BF86-1C21-DE49-B1F0-685C1C27BED8}" destId="{DE113842-CE67-F94A-8CF4-2FE1E73D796E}" srcOrd="1" destOrd="0" presId="urn:microsoft.com/office/officeart/2016/7/layout/VerticalDownArrowProcess"/>
    <dgm:cxn modelId="{F54B3DF3-B6BD-4A48-865D-052561C0F575}" type="presParOf" srcId="{3F578643-1BCB-DA41-B2A5-3A72FE4AC2B0}" destId="{B167DD4D-34D5-6D48-8FA7-2FAF36E97E43}" srcOrd="1" destOrd="0" presId="urn:microsoft.com/office/officeart/2016/7/layout/VerticalDownArrowProcess"/>
    <dgm:cxn modelId="{6EFBE625-2447-224F-B9C3-455C95211318}" type="presParOf" srcId="{3F578643-1BCB-DA41-B2A5-3A72FE4AC2B0}" destId="{183C3F22-107F-EF43-8E7E-221BD1A33DB3}" srcOrd="2" destOrd="0" presId="urn:microsoft.com/office/officeart/2016/7/layout/VerticalDownArrowProcess"/>
    <dgm:cxn modelId="{31D27186-96BF-E847-AD56-B4380F623FBD}" type="presParOf" srcId="{183C3F22-107F-EF43-8E7E-221BD1A33DB3}" destId="{AEFE4BF5-3D91-B84D-833B-F6855BEA2409}" srcOrd="0" destOrd="0" presId="urn:microsoft.com/office/officeart/2016/7/layout/VerticalDownArrowProcess"/>
    <dgm:cxn modelId="{E4D45848-DC20-B64C-B052-2B29FBCDDF88}" type="presParOf" srcId="{183C3F22-107F-EF43-8E7E-221BD1A33DB3}" destId="{3ABDBD73-AFCD-D944-9E0F-4275DFC73FE8}" srcOrd="1" destOrd="0" presId="urn:microsoft.com/office/officeart/2016/7/layout/VerticalDownArrowProcess"/>
    <dgm:cxn modelId="{3E108A5E-68BB-0A4C-BE39-32FC6E71073B}" type="presParOf" srcId="{183C3F22-107F-EF43-8E7E-221BD1A33DB3}" destId="{EC82FB17-BD39-0645-B393-467F1398C7B5}" srcOrd="2" destOrd="0" presId="urn:microsoft.com/office/officeart/2016/7/layout/VerticalDownArrowProcess"/>
    <dgm:cxn modelId="{E721FD17-49CA-1344-9CD7-E9188508A28F}" type="presParOf" srcId="{3F578643-1BCB-DA41-B2A5-3A72FE4AC2B0}" destId="{B6F3B5AF-F0D8-A549-86EF-018D02891DAD}" srcOrd="3" destOrd="0" presId="urn:microsoft.com/office/officeart/2016/7/layout/VerticalDownArrowProcess"/>
    <dgm:cxn modelId="{079C3019-CD3E-1B4F-80B1-7B7C3FDC169B}" type="presParOf" srcId="{3F578643-1BCB-DA41-B2A5-3A72FE4AC2B0}" destId="{2D7BC576-8499-C84B-9F67-6302BA420C43}" srcOrd="4" destOrd="0" presId="urn:microsoft.com/office/officeart/2016/7/layout/VerticalDownArrowProcess"/>
    <dgm:cxn modelId="{104DB19F-F220-FD47-8C71-2C99718DDE17}" type="presParOf" srcId="{2D7BC576-8499-C84B-9F67-6302BA420C43}" destId="{84F5A76C-5D1A-C141-84EF-D5D05F9F8F2E}" srcOrd="0" destOrd="0" presId="urn:microsoft.com/office/officeart/2016/7/layout/VerticalDownArrowProcess"/>
    <dgm:cxn modelId="{CCA39B04-D404-894C-98B8-4297927937FA}" type="presParOf" srcId="{2D7BC576-8499-C84B-9F67-6302BA420C43}" destId="{C45FB2E9-E0D4-774B-8EDF-453CE1A896F4}" srcOrd="1" destOrd="0" presId="urn:microsoft.com/office/officeart/2016/7/layout/VerticalDownArrowProcess"/>
    <dgm:cxn modelId="{3A2AA488-8A42-D840-A065-7BE834CEC392}" type="presParOf" srcId="{2D7BC576-8499-C84B-9F67-6302BA420C43}" destId="{FC2C222F-2659-5849-9C1B-CC60B11BDAC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dirty="0"/>
            <a:t>Performance</a:t>
          </a:r>
          <a:endParaRPr lang="en-US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BB1E75-5C13-4A1E-8D7F-6372B314ED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148631-55EC-4574-9C2C-8DF1E364D539}">
      <dgm:prSet/>
      <dgm:spPr/>
      <dgm:t>
        <a:bodyPr/>
        <a:lstStyle/>
        <a:p>
          <a:r>
            <a:rPr lang="en-IL"/>
            <a:t>Load Speed</a:t>
          </a:r>
          <a:endParaRPr lang="en-US"/>
        </a:p>
      </dgm:t>
    </dgm:pt>
    <dgm:pt modelId="{10059C52-6D21-4F5F-A708-A92CE69AAC79}" type="parTrans" cxnId="{5B6EE168-A63D-451E-A7F7-0D93F4C2BADD}">
      <dgm:prSet/>
      <dgm:spPr/>
      <dgm:t>
        <a:bodyPr/>
        <a:lstStyle/>
        <a:p>
          <a:endParaRPr lang="en-US"/>
        </a:p>
      </dgm:t>
    </dgm:pt>
    <dgm:pt modelId="{5481B2D6-5087-4D72-AAEB-FB25020B7DB4}" type="sibTrans" cxnId="{5B6EE168-A63D-451E-A7F7-0D93F4C2BADD}">
      <dgm:prSet/>
      <dgm:spPr/>
      <dgm:t>
        <a:bodyPr/>
        <a:lstStyle/>
        <a:p>
          <a:endParaRPr lang="en-US"/>
        </a:p>
      </dgm:t>
    </dgm:pt>
    <dgm:pt modelId="{6133C819-6C40-463A-833B-3F760FA66170}">
      <dgm:prSet/>
      <dgm:spPr/>
      <dgm:t>
        <a:bodyPr/>
        <a:lstStyle/>
        <a:p>
          <a:r>
            <a:rPr lang="en-IL"/>
            <a:t>Responsiveness</a:t>
          </a:r>
          <a:endParaRPr lang="en-US"/>
        </a:p>
      </dgm:t>
    </dgm:pt>
    <dgm:pt modelId="{FB4460C8-4D58-4A06-9FD5-C3F4B4A5BFC5}" type="parTrans" cxnId="{7E2501E2-9B62-452F-9E7A-512D4F379834}">
      <dgm:prSet/>
      <dgm:spPr/>
      <dgm:t>
        <a:bodyPr/>
        <a:lstStyle/>
        <a:p>
          <a:endParaRPr lang="en-US"/>
        </a:p>
      </dgm:t>
    </dgm:pt>
    <dgm:pt modelId="{D1129684-5804-4D98-BF90-481B6C9B4898}" type="sibTrans" cxnId="{7E2501E2-9B62-452F-9E7A-512D4F379834}">
      <dgm:prSet/>
      <dgm:spPr/>
      <dgm:t>
        <a:bodyPr/>
        <a:lstStyle/>
        <a:p>
          <a:endParaRPr lang="en-US"/>
        </a:p>
      </dgm:t>
    </dgm:pt>
    <dgm:pt modelId="{F89AC742-F99F-4751-81FB-0C61D7257F2A}">
      <dgm:prSet/>
      <dgm:spPr/>
      <dgm:t>
        <a:bodyPr/>
        <a:lstStyle/>
        <a:p>
          <a:r>
            <a:rPr lang="en-IL"/>
            <a:t>Perceived Performance</a:t>
          </a:r>
          <a:endParaRPr lang="en-US"/>
        </a:p>
      </dgm:t>
    </dgm:pt>
    <dgm:pt modelId="{B34C58E1-41D2-4A61-AB06-AA073CE971AD}" type="parTrans" cxnId="{6E60AD88-632B-4BEA-A1ED-118694BD7C19}">
      <dgm:prSet/>
      <dgm:spPr/>
      <dgm:t>
        <a:bodyPr/>
        <a:lstStyle/>
        <a:p>
          <a:endParaRPr lang="en-US"/>
        </a:p>
      </dgm:t>
    </dgm:pt>
    <dgm:pt modelId="{BF846225-ED8A-4A4D-8351-AFB27C33D739}" type="sibTrans" cxnId="{6E60AD88-632B-4BEA-A1ED-118694BD7C19}">
      <dgm:prSet/>
      <dgm:spPr/>
      <dgm:t>
        <a:bodyPr/>
        <a:lstStyle/>
        <a:p>
          <a:endParaRPr lang="en-US"/>
        </a:p>
      </dgm:t>
    </dgm:pt>
    <dgm:pt modelId="{FAB5A8CA-5A47-46A5-92B8-C35F6B3DE7D4}" type="pres">
      <dgm:prSet presAssocID="{2DBB1E75-5C13-4A1E-8D7F-6372B314EDD4}" presName="root" presStyleCnt="0">
        <dgm:presLayoutVars>
          <dgm:dir/>
          <dgm:resizeHandles val="exact"/>
        </dgm:presLayoutVars>
      </dgm:prSet>
      <dgm:spPr/>
    </dgm:pt>
    <dgm:pt modelId="{245795D0-81A0-4E05-8B9E-2967F8F2662A}" type="pres">
      <dgm:prSet presAssocID="{BA148631-55EC-4574-9C2C-8DF1E364D539}" presName="compNode" presStyleCnt="0"/>
      <dgm:spPr/>
    </dgm:pt>
    <dgm:pt modelId="{C00A55A4-5DB8-4252-BD2B-83CDB4F51462}" type="pres">
      <dgm:prSet presAssocID="{BA148631-55EC-4574-9C2C-8DF1E364D539}" presName="bgRect" presStyleLbl="bgShp" presStyleIdx="0" presStyleCnt="3"/>
      <dgm:spPr/>
    </dgm:pt>
    <dgm:pt modelId="{8DC6615E-4D35-4270-BC5E-E23DDAA04AC6}" type="pres">
      <dgm:prSet presAssocID="{BA148631-55EC-4574-9C2C-8DF1E364D5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E5B81F-7371-4C9A-8877-98C97E28C2E6}" type="pres">
      <dgm:prSet presAssocID="{BA148631-55EC-4574-9C2C-8DF1E364D539}" presName="spaceRect" presStyleCnt="0"/>
      <dgm:spPr/>
    </dgm:pt>
    <dgm:pt modelId="{5DB689F8-6412-4A82-A285-07CA9E5C30B8}" type="pres">
      <dgm:prSet presAssocID="{BA148631-55EC-4574-9C2C-8DF1E364D539}" presName="parTx" presStyleLbl="revTx" presStyleIdx="0" presStyleCnt="3">
        <dgm:presLayoutVars>
          <dgm:chMax val="0"/>
          <dgm:chPref val="0"/>
        </dgm:presLayoutVars>
      </dgm:prSet>
      <dgm:spPr/>
    </dgm:pt>
    <dgm:pt modelId="{2C75498A-00FD-4C90-8EDE-64B356295CBF}" type="pres">
      <dgm:prSet presAssocID="{5481B2D6-5087-4D72-AAEB-FB25020B7DB4}" presName="sibTrans" presStyleCnt="0"/>
      <dgm:spPr/>
    </dgm:pt>
    <dgm:pt modelId="{BC9A28D8-DA73-4C8C-97CE-74DDA8BBB1D8}" type="pres">
      <dgm:prSet presAssocID="{6133C819-6C40-463A-833B-3F760FA66170}" presName="compNode" presStyleCnt="0"/>
      <dgm:spPr/>
    </dgm:pt>
    <dgm:pt modelId="{775E6328-6EA2-42AC-85DB-497E4223D859}" type="pres">
      <dgm:prSet presAssocID="{6133C819-6C40-463A-833B-3F760FA66170}" presName="bgRect" presStyleLbl="bgShp" presStyleIdx="1" presStyleCnt="3"/>
      <dgm:spPr/>
    </dgm:pt>
    <dgm:pt modelId="{FC550FF4-9AEC-4C8A-A113-02FAB2B10014}" type="pres">
      <dgm:prSet presAssocID="{6133C819-6C40-463A-833B-3F760FA66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93A8C4-05B6-4F01-8998-8155C8663F54}" type="pres">
      <dgm:prSet presAssocID="{6133C819-6C40-463A-833B-3F760FA66170}" presName="spaceRect" presStyleCnt="0"/>
      <dgm:spPr/>
    </dgm:pt>
    <dgm:pt modelId="{6ACD7FB4-F40E-4D3D-97B5-72642CCCA269}" type="pres">
      <dgm:prSet presAssocID="{6133C819-6C40-463A-833B-3F760FA66170}" presName="parTx" presStyleLbl="revTx" presStyleIdx="1" presStyleCnt="3">
        <dgm:presLayoutVars>
          <dgm:chMax val="0"/>
          <dgm:chPref val="0"/>
        </dgm:presLayoutVars>
      </dgm:prSet>
      <dgm:spPr/>
    </dgm:pt>
    <dgm:pt modelId="{80F44A64-5F89-4371-8E7E-B0FD696C14FA}" type="pres">
      <dgm:prSet presAssocID="{D1129684-5804-4D98-BF90-481B6C9B4898}" presName="sibTrans" presStyleCnt="0"/>
      <dgm:spPr/>
    </dgm:pt>
    <dgm:pt modelId="{412D1622-FB60-46F5-9407-D805BF585006}" type="pres">
      <dgm:prSet presAssocID="{F89AC742-F99F-4751-81FB-0C61D7257F2A}" presName="compNode" presStyleCnt="0"/>
      <dgm:spPr/>
    </dgm:pt>
    <dgm:pt modelId="{82FAEB46-3688-4A40-8ECF-36D3C5A7AA94}" type="pres">
      <dgm:prSet presAssocID="{F89AC742-F99F-4751-81FB-0C61D7257F2A}" presName="bgRect" presStyleLbl="bgShp" presStyleIdx="2" presStyleCnt="3"/>
      <dgm:spPr/>
    </dgm:pt>
    <dgm:pt modelId="{4312B8BA-3BF8-485C-B9EB-2B56EA068563}" type="pres">
      <dgm:prSet presAssocID="{F89AC742-F99F-4751-81FB-0C61D7257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6E12C4-B15A-4C41-BD92-2EEAF5AE42BC}" type="pres">
      <dgm:prSet presAssocID="{F89AC742-F99F-4751-81FB-0C61D7257F2A}" presName="spaceRect" presStyleCnt="0"/>
      <dgm:spPr/>
    </dgm:pt>
    <dgm:pt modelId="{E260F459-03A7-47F9-92E0-57A9AB79A4D6}" type="pres">
      <dgm:prSet presAssocID="{F89AC742-F99F-4751-81FB-0C61D7257F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F2431E-9404-43A3-9506-F9E9B109B4E7}" type="presOf" srcId="{2DBB1E75-5C13-4A1E-8D7F-6372B314EDD4}" destId="{FAB5A8CA-5A47-46A5-92B8-C35F6B3DE7D4}" srcOrd="0" destOrd="0" presId="urn:microsoft.com/office/officeart/2018/2/layout/IconVerticalSolidList"/>
    <dgm:cxn modelId="{85904D36-6ACC-47B9-BFA5-932D04589078}" type="presOf" srcId="{BA148631-55EC-4574-9C2C-8DF1E364D539}" destId="{5DB689F8-6412-4A82-A285-07CA9E5C30B8}" srcOrd="0" destOrd="0" presId="urn:microsoft.com/office/officeart/2018/2/layout/IconVerticalSolidList"/>
    <dgm:cxn modelId="{5B6EE168-A63D-451E-A7F7-0D93F4C2BADD}" srcId="{2DBB1E75-5C13-4A1E-8D7F-6372B314EDD4}" destId="{BA148631-55EC-4574-9C2C-8DF1E364D539}" srcOrd="0" destOrd="0" parTransId="{10059C52-6D21-4F5F-A708-A92CE69AAC79}" sibTransId="{5481B2D6-5087-4D72-AAEB-FB25020B7DB4}"/>
    <dgm:cxn modelId="{6E60AD88-632B-4BEA-A1ED-118694BD7C19}" srcId="{2DBB1E75-5C13-4A1E-8D7F-6372B314EDD4}" destId="{F89AC742-F99F-4751-81FB-0C61D7257F2A}" srcOrd="2" destOrd="0" parTransId="{B34C58E1-41D2-4A61-AB06-AA073CE971AD}" sibTransId="{BF846225-ED8A-4A4D-8351-AFB27C33D739}"/>
    <dgm:cxn modelId="{AFAA4BAD-B6CF-414E-9C86-C37A8B9072C7}" type="presOf" srcId="{F89AC742-F99F-4751-81FB-0C61D7257F2A}" destId="{E260F459-03A7-47F9-92E0-57A9AB79A4D6}" srcOrd="0" destOrd="0" presId="urn:microsoft.com/office/officeart/2018/2/layout/IconVerticalSolidList"/>
    <dgm:cxn modelId="{2581F8AE-C2D5-41FC-A7FB-D19DE2F94B57}" type="presOf" srcId="{6133C819-6C40-463A-833B-3F760FA66170}" destId="{6ACD7FB4-F40E-4D3D-97B5-72642CCCA269}" srcOrd="0" destOrd="0" presId="urn:microsoft.com/office/officeart/2018/2/layout/IconVerticalSolidList"/>
    <dgm:cxn modelId="{7E2501E2-9B62-452F-9E7A-512D4F379834}" srcId="{2DBB1E75-5C13-4A1E-8D7F-6372B314EDD4}" destId="{6133C819-6C40-463A-833B-3F760FA66170}" srcOrd="1" destOrd="0" parTransId="{FB4460C8-4D58-4A06-9FD5-C3F4B4A5BFC5}" sibTransId="{D1129684-5804-4D98-BF90-481B6C9B4898}"/>
    <dgm:cxn modelId="{0E97D953-E0C0-4407-9086-7399D136EE5E}" type="presParOf" srcId="{FAB5A8CA-5A47-46A5-92B8-C35F6B3DE7D4}" destId="{245795D0-81A0-4E05-8B9E-2967F8F2662A}" srcOrd="0" destOrd="0" presId="urn:microsoft.com/office/officeart/2018/2/layout/IconVerticalSolidList"/>
    <dgm:cxn modelId="{30D7AC4B-8875-4FD6-83D8-80BFC85FA689}" type="presParOf" srcId="{245795D0-81A0-4E05-8B9E-2967F8F2662A}" destId="{C00A55A4-5DB8-4252-BD2B-83CDB4F51462}" srcOrd="0" destOrd="0" presId="urn:microsoft.com/office/officeart/2018/2/layout/IconVerticalSolidList"/>
    <dgm:cxn modelId="{018BEDB3-1A62-4CB3-94A2-0DD4D155902B}" type="presParOf" srcId="{245795D0-81A0-4E05-8B9E-2967F8F2662A}" destId="{8DC6615E-4D35-4270-BC5E-E23DDAA04AC6}" srcOrd="1" destOrd="0" presId="urn:microsoft.com/office/officeart/2018/2/layout/IconVerticalSolidList"/>
    <dgm:cxn modelId="{65B48EFF-5087-42F7-86D6-3023D5D09DEE}" type="presParOf" srcId="{245795D0-81A0-4E05-8B9E-2967F8F2662A}" destId="{ABE5B81F-7371-4C9A-8877-98C97E28C2E6}" srcOrd="2" destOrd="0" presId="urn:microsoft.com/office/officeart/2018/2/layout/IconVerticalSolidList"/>
    <dgm:cxn modelId="{DC8F40E3-8E20-40F9-9394-8201D6F4AAA3}" type="presParOf" srcId="{245795D0-81A0-4E05-8B9E-2967F8F2662A}" destId="{5DB689F8-6412-4A82-A285-07CA9E5C30B8}" srcOrd="3" destOrd="0" presId="urn:microsoft.com/office/officeart/2018/2/layout/IconVerticalSolidList"/>
    <dgm:cxn modelId="{34E27D48-5417-414D-916A-74D41CB099CD}" type="presParOf" srcId="{FAB5A8CA-5A47-46A5-92B8-C35F6B3DE7D4}" destId="{2C75498A-00FD-4C90-8EDE-64B356295CBF}" srcOrd="1" destOrd="0" presId="urn:microsoft.com/office/officeart/2018/2/layout/IconVerticalSolidList"/>
    <dgm:cxn modelId="{454E917C-F96C-435E-AFD5-74E8DAF1F600}" type="presParOf" srcId="{FAB5A8CA-5A47-46A5-92B8-C35F6B3DE7D4}" destId="{BC9A28D8-DA73-4C8C-97CE-74DDA8BBB1D8}" srcOrd="2" destOrd="0" presId="urn:microsoft.com/office/officeart/2018/2/layout/IconVerticalSolidList"/>
    <dgm:cxn modelId="{B8BEC5D5-E188-4A63-8E9F-F9B5BCC14F98}" type="presParOf" srcId="{BC9A28D8-DA73-4C8C-97CE-74DDA8BBB1D8}" destId="{775E6328-6EA2-42AC-85DB-497E4223D859}" srcOrd="0" destOrd="0" presId="urn:microsoft.com/office/officeart/2018/2/layout/IconVerticalSolidList"/>
    <dgm:cxn modelId="{130A5329-B1A3-41DC-A12B-716C0E1342F5}" type="presParOf" srcId="{BC9A28D8-DA73-4C8C-97CE-74DDA8BBB1D8}" destId="{FC550FF4-9AEC-4C8A-A113-02FAB2B10014}" srcOrd="1" destOrd="0" presId="urn:microsoft.com/office/officeart/2018/2/layout/IconVerticalSolidList"/>
    <dgm:cxn modelId="{C435539D-9449-4689-9C48-61D620B0ADFF}" type="presParOf" srcId="{BC9A28D8-DA73-4C8C-97CE-74DDA8BBB1D8}" destId="{9993A8C4-05B6-4F01-8998-8155C8663F54}" srcOrd="2" destOrd="0" presId="urn:microsoft.com/office/officeart/2018/2/layout/IconVerticalSolidList"/>
    <dgm:cxn modelId="{9EFEB7D7-60CA-4491-8520-09E90E435871}" type="presParOf" srcId="{BC9A28D8-DA73-4C8C-97CE-74DDA8BBB1D8}" destId="{6ACD7FB4-F40E-4D3D-97B5-72642CCCA269}" srcOrd="3" destOrd="0" presId="urn:microsoft.com/office/officeart/2018/2/layout/IconVerticalSolidList"/>
    <dgm:cxn modelId="{1D867292-59AD-4F99-B724-2494F11EFE24}" type="presParOf" srcId="{FAB5A8CA-5A47-46A5-92B8-C35F6B3DE7D4}" destId="{80F44A64-5F89-4371-8E7E-B0FD696C14FA}" srcOrd="3" destOrd="0" presId="urn:microsoft.com/office/officeart/2018/2/layout/IconVerticalSolidList"/>
    <dgm:cxn modelId="{2842D9C5-E220-47C4-9CD6-1E1BB7DF0FD5}" type="presParOf" srcId="{FAB5A8CA-5A47-46A5-92B8-C35F6B3DE7D4}" destId="{412D1622-FB60-46F5-9407-D805BF585006}" srcOrd="4" destOrd="0" presId="urn:microsoft.com/office/officeart/2018/2/layout/IconVerticalSolidList"/>
    <dgm:cxn modelId="{475463FD-9E35-4F8C-B325-487F173ED6E9}" type="presParOf" srcId="{412D1622-FB60-46F5-9407-D805BF585006}" destId="{82FAEB46-3688-4A40-8ECF-36D3C5A7AA94}" srcOrd="0" destOrd="0" presId="urn:microsoft.com/office/officeart/2018/2/layout/IconVerticalSolidList"/>
    <dgm:cxn modelId="{C4325D91-80A7-4B3B-979C-5E0E4B5FEACB}" type="presParOf" srcId="{412D1622-FB60-46F5-9407-D805BF585006}" destId="{4312B8BA-3BF8-485C-B9EB-2B56EA068563}" srcOrd="1" destOrd="0" presId="urn:microsoft.com/office/officeart/2018/2/layout/IconVerticalSolidList"/>
    <dgm:cxn modelId="{C620403B-827F-477C-A618-A46E44726C1F}" type="presParOf" srcId="{412D1622-FB60-46F5-9407-D805BF585006}" destId="{EE6E12C4-B15A-4C41-BD92-2EEAF5AE42BC}" srcOrd="2" destOrd="0" presId="urn:microsoft.com/office/officeart/2018/2/layout/IconVerticalSolidList"/>
    <dgm:cxn modelId="{46472FD5-9ECB-4387-807B-76EF371AEB5E}" type="presParOf" srcId="{412D1622-FB60-46F5-9407-D805BF585006}" destId="{E260F459-03A7-47F9-92E0-57A9AB79A4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BB1E75-5C13-4A1E-8D7F-6372B314ED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148631-55EC-4574-9C2C-8DF1E364D539}">
      <dgm:prSet/>
      <dgm:spPr/>
      <dgm:t>
        <a:bodyPr/>
        <a:lstStyle/>
        <a:p>
          <a:r>
            <a:rPr lang="en-IL"/>
            <a:t>Load Speed</a:t>
          </a:r>
          <a:endParaRPr lang="en-US"/>
        </a:p>
      </dgm:t>
    </dgm:pt>
    <dgm:pt modelId="{10059C52-6D21-4F5F-A708-A92CE69AAC79}" type="parTrans" cxnId="{5B6EE168-A63D-451E-A7F7-0D93F4C2BADD}">
      <dgm:prSet/>
      <dgm:spPr/>
      <dgm:t>
        <a:bodyPr/>
        <a:lstStyle/>
        <a:p>
          <a:endParaRPr lang="en-US"/>
        </a:p>
      </dgm:t>
    </dgm:pt>
    <dgm:pt modelId="{5481B2D6-5087-4D72-AAEB-FB25020B7DB4}" type="sibTrans" cxnId="{5B6EE168-A63D-451E-A7F7-0D93F4C2BADD}">
      <dgm:prSet/>
      <dgm:spPr/>
      <dgm:t>
        <a:bodyPr/>
        <a:lstStyle/>
        <a:p>
          <a:endParaRPr lang="en-US"/>
        </a:p>
      </dgm:t>
    </dgm:pt>
    <dgm:pt modelId="{6133C819-6C40-463A-833B-3F760FA66170}">
      <dgm:prSet/>
      <dgm:spPr/>
      <dgm:t>
        <a:bodyPr/>
        <a:lstStyle/>
        <a:p>
          <a:r>
            <a:rPr lang="en-IL"/>
            <a:t>Responsiveness</a:t>
          </a:r>
          <a:endParaRPr lang="en-US"/>
        </a:p>
      </dgm:t>
    </dgm:pt>
    <dgm:pt modelId="{FB4460C8-4D58-4A06-9FD5-C3F4B4A5BFC5}" type="parTrans" cxnId="{7E2501E2-9B62-452F-9E7A-512D4F379834}">
      <dgm:prSet/>
      <dgm:spPr/>
      <dgm:t>
        <a:bodyPr/>
        <a:lstStyle/>
        <a:p>
          <a:endParaRPr lang="en-US"/>
        </a:p>
      </dgm:t>
    </dgm:pt>
    <dgm:pt modelId="{D1129684-5804-4D98-BF90-481B6C9B4898}" type="sibTrans" cxnId="{7E2501E2-9B62-452F-9E7A-512D4F379834}">
      <dgm:prSet/>
      <dgm:spPr/>
      <dgm:t>
        <a:bodyPr/>
        <a:lstStyle/>
        <a:p>
          <a:endParaRPr lang="en-US"/>
        </a:p>
      </dgm:t>
    </dgm:pt>
    <dgm:pt modelId="{F89AC742-F99F-4751-81FB-0C61D7257F2A}">
      <dgm:prSet/>
      <dgm:spPr/>
      <dgm:t>
        <a:bodyPr/>
        <a:lstStyle/>
        <a:p>
          <a:r>
            <a:rPr lang="en-IL"/>
            <a:t>Perceived Performance</a:t>
          </a:r>
          <a:endParaRPr lang="en-US"/>
        </a:p>
      </dgm:t>
    </dgm:pt>
    <dgm:pt modelId="{B34C58E1-41D2-4A61-AB06-AA073CE971AD}" type="parTrans" cxnId="{6E60AD88-632B-4BEA-A1ED-118694BD7C19}">
      <dgm:prSet/>
      <dgm:spPr/>
      <dgm:t>
        <a:bodyPr/>
        <a:lstStyle/>
        <a:p>
          <a:endParaRPr lang="en-US"/>
        </a:p>
      </dgm:t>
    </dgm:pt>
    <dgm:pt modelId="{BF846225-ED8A-4A4D-8351-AFB27C33D739}" type="sibTrans" cxnId="{6E60AD88-632B-4BEA-A1ED-118694BD7C19}">
      <dgm:prSet/>
      <dgm:spPr/>
      <dgm:t>
        <a:bodyPr/>
        <a:lstStyle/>
        <a:p>
          <a:endParaRPr lang="en-US"/>
        </a:p>
      </dgm:t>
    </dgm:pt>
    <dgm:pt modelId="{FAB5A8CA-5A47-46A5-92B8-C35F6B3DE7D4}" type="pres">
      <dgm:prSet presAssocID="{2DBB1E75-5C13-4A1E-8D7F-6372B314EDD4}" presName="root" presStyleCnt="0">
        <dgm:presLayoutVars>
          <dgm:dir/>
          <dgm:resizeHandles val="exact"/>
        </dgm:presLayoutVars>
      </dgm:prSet>
      <dgm:spPr/>
    </dgm:pt>
    <dgm:pt modelId="{245795D0-81A0-4E05-8B9E-2967F8F2662A}" type="pres">
      <dgm:prSet presAssocID="{BA148631-55EC-4574-9C2C-8DF1E364D539}" presName="compNode" presStyleCnt="0"/>
      <dgm:spPr/>
    </dgm:pt>
    <dgm:pt modelId="{C00A55A4-5DB8-4252-BD2B-83CDB4F51462}" type="pres">
      <dgm:prSet presAssocID="{BA148631-55EC-4574-9C2C-8DF1E364D539}" presName="bgRect" presStyleLbl="bgShp" presStyleIdx="0" presStyleCnt="3"/>
      <dgm:spPr/>
    </dgm:pt>
    <dgm:pt modelId="{8DC6615E-4D35-4270-BC5E-E23DDAA04AC6}" type="pres">
      <dgm:prSet presAssocID="{BA148631-55EC-4574-9C2C-8DF1E364D5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E5B81F-7371-4C9A-8877-98C97E28C2E6}" type="pres">
      <dgm:prSet presAssocID="{BA148631-55EC-4574-9C2C-8DF1E364D539}" presName="spaceRect" presStyleCnt="0"/>
      <dgm:spPr/>
    </dgm:pt>
    <dgm:pt modelId="{5DB689F8-6412-4A82-A285-07CA9E5C30B8}" type="pres">
      <dgm:prSet presAssocID="{BA148631-55EC-4574-9C2C-8DF1E364D539}" presName="parTx" presStyleLbl="revTx" presStyleIdx="0" presStyleCnt="3">
        <dgm:presLayoutVars>
          <dgm:chMax val="0"/>
          <dgm:chPref val="0"/>
        </dgm:presLayoutVars>
      </dgm:prSet>
      <dgm:spPr/>
    </dgm:pt>
    <dgm:pt modelId="{2C75498A-00FD-4C90-8EDE-64B356295CBF}" type="pres">
      <dgm:prSet presAssocID="{5481B2D6-5087-4D72-AAEB-FB25020B7DB4}" presName="sibTrans" presStyleCnt="0"/>
      <dgm:spPr/>
    </dgm:pt>
    <dgm:pt modelId="{BC9A28D8-DA73-4C8C-97CE-74DDA8BBB1D8}" type="pres">
      <dgm:prSet presAssocID="{6133C819-6C40-463A-833B-3F760FA66170}" presName="compNode" presStyleCnt="0"/>
      <dgm:spPr/>
    </dgm:pt>
    <dgm:pt modelId="{775E6328-6EA2-42AC-85DB-497E4223D859}" type="pres">
      <dgm:prSet presAssocID="{6133C819-6C40-463A-833B-3F760FA66170}" presName="bgRect" presStyleLbl="bgShp" presStyleIdx="1" presStyleCnt="3"/>
      <dgm:spPr/>
    </dgm:pt>
    <dgm:pt modelId="{FC550FF4-9AEC-4C8A-A113-02FAB2B10014}" type="pres">
      <dgm:prSet presAssocID="{6133C819-6C40-463A-833B-3F760FA66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93A8C4-05B6-4F01-8998-8155C8663F54}" type="pres">
      <dgm:prSet presAssocID="{6133C819-6C40-463A-833B-3F760FA66170}" presName="spaceRect" presStyleCnt="0"/>
      <dgm:spPr/>
    </dgm:pt>
    <dgm:pt modelId="{6ACD7FB4-F40E-4D3D-97B5-72642CCCA269}" type="pres">
      <dgm:prSet presAssocID="{6133C819-6C40-463A-833B-3F760FA66170}" presName="parTx" presStyleLbl="revTx" presStyleIdx="1" presStyleCnt="3">
        <dgm:presLayoutVars>
          <dgm:chMax val="0"/>
          <dgm:chPref val="0"/>
        </dgm:presLayoutVars>
      </dgm:prSet>
      <dgm:spPr/>
    </dgm:pt>
    <dgm:pt modelId="{80F44A64-5F89-4371-8E7E-B0FD696C14FA}" type="pres">
      <dgm:prSet presAssocID="{D1129684-5804-4D98-BF90-481B6C9B4898}" presName="sibTrans" presStyleCnt="0"/>
      <dgm:spPr/>
    </dgm:pt>
    <dgm:pt modelId="{412D1622-FB60-46F5-9407-D805BF585006}" type="pres">
      <dgm:prSet presAssocID="{F89AC742-F99F-4751-81FB-0C61D7257F2A}" presName="compNode" presStyleCnt="0"/>
      <dgm:spPr/>
    </dgm:pt>
    <dgm:pt modelId="{82FAEB46-3688-4A40-8ECF-36D3C5A7AA94}" type="pres">
      <dgm:prSet presAssocID="{F89AC742-F99F-4751-81FB-0C61D7257F2A}" presName="bgRect" presStyleLbl="bgShp" presStyleIdx="2" presStyleCnt="3"/>
      <dgm:spPr/>
    </dgm:pt>
    <dgm:pt modelId="{4312B8BA-3BF8-485C-B9EB-2B56EA068563}" type="pres">
      <dgm:prSet presAssocID="{F89AC742-F99F-4751-81FB-0C61D7257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6E12C4-B15A-4C41-BD92-2EEAF5AE42BC}" type="pres">
      <dgm:prSet presAssocID="{F89AC742-F99F-4751-81FB-0C61D7257F2A}" presName="spaceRect" presStyleCnt="0"/>
      <dgm:spPr/>
    </dgm:pt>
    <dgm:pt modelId="{E260F459-03A7-47F9-92E0-57A9AB79A4D6}" type="pres">
      <dgm:prSet presAssocID="{F89AC742-F99F-4751-81FB-0C61D7257F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F2431E-9404-43A3-9506-F9E9B109B4E7}" type="presOf" srcId="{2DBB1E75-5C13-4A1E-8D7F-6372B314EDD4}" destId="{FAB5A8CA-5A47-46A5-92B8-C35F6B3DE7D4}" srcOrd="0" destOrd="0" presId="urn:microsoft.com/office/officeart/2018/2/layout/IconVerticalSolidList"/>
    <dgm:cxn modelId="{85904D36-6ACC-47B9-BFA5-932D04589078}" type="presOf" srcId="{BA148631-55EC-4574-9C2C-8DF1E364D539}" destId="{5DB689F8-6412-4A82-A285-07CA9E5C30B8}" srcOrd="0" destOrd="0" presId="urn:microsoft.com/office/officeart/2018/2/layout/IconVerticalSolidList"/>
    <dgm:cxn modelId="{5B6EE168-A63D-451E-A7F7-0D93F4C2BADD}" srcId="{2DBB1E75-5C13-4A1E-8D7F-6372B314EDD4}" destId="{BA148631-55EC-4574-9C2C-8DF1E364D539}" srcOrd="0" destOrd="0" parTransId="{10059C52-6D21-4F5F-A708-A92CE69AAC79}" sibTransId="{5481B2D6-5087-4D72-AAEB-FB25020B7DB4}"/>
    <dgm:cxn modelId="{6E60AD88-632B-4BEA-A1ED-118694BD7C19}" srcId="{2DBB1E75-5C13-4A1E-8D7F-6372B314EDD4}" destId="{F89AC742-F99F-4751-81FB-0C61D7257F2A}" srcOrd="2" destOrd="0" parTransId="{B34C58E1-41D2-4A61-AB06-AA073CE971AD}" sibTransId="{BF846225-ED8A-4A4D-8351-AFB27C33D739}"/>
    <dgm:cxn modelId="{AFAA4BAD-B6CF-414E-9C86-C37A8B9072C7}" type="presOf" srcId="{F89AC742-F99F-4751-81FB-0C61D7257F2A}" destId="{E260F459-03A7-47F9-92E0-57A9AB79A4D6}" srcOrd="0" destOrd="0" presId="urn:microsoft.com/office/officeart/2018/2/layout/IconVerticalSolidList"/>
    <dgm:cxn modelId="{2581F8AE-C2D5-41FC-A7FB-D19DE2F94B57}" type="presOf" srcId="{6133C819-6C40-463A-833B-3F760FA66170}" destId="{6ACD7FB4-F40E-4D3D-97B5-72642CCCA269}" srcOrd="0" destOrd="0" presId="urn:microsoft.com/office/officeart/2018/2/layout/IconVerticalSolidList"/>
    <dgm:cxn modelId="{7E2501E2-9B62-452F-9E7A-512D4F379834}" srcId="{2DBB1E75-5C13-4A1E-8D7F-6372B314EDD4}" destId="{6133C819-6C40-463A-833B-3F760FA66170}" srcOrd="1" destOrd="0" parTransId="{FB4460C8-4D58-4A06-9FD5-C3F4B4A5BFC5}" sibTransId="{D1129684-5804-4D98-BF90-481B6C9B4898}"/>
    <dgm:cxn modelId="{0E97D953-E0C0-4407-9086-7399D136EE5E}" type="presParOf" srcId="{FAB5A8CA-5A47-46A5-92B8-C35F6B3DE7D4}" destId="{245795D0-81A0-4E05-8B9E-2967F8F2662A}" srcOrd="0" destOrd="0" presId="urn:microsoft.com/office/officeart/2018/2/layout/IconVerticalSolidList"/>
    <dgm:cxn modelId="{30D7AC4B-8875-4FD6-83D8-80BFC85FA689}" type="presParOf" srcId="{245795D0-81A0-4E05-8B9E-2967F8F2662A}" destId="{C00A55A4-5DB8-4252-BD2B-83CDB4F51462}" srcOrd="0" destOrd="0" presId="urn:microsoft.com/office/officeart/2018/2/layout/IconVerticalSolidList"/>
    <dgm:cxn modelId="{018BEDB3-1A62-4CB3-94A2-0DD4D155902B}" type="presParOf" srcId="{245795D0-81A0-4E05-8B9E-2967F8F2662A}" destId="{8DC6615E-4D35-4270-BC5E-E23DDAA04AC6}" srcOrd="1" destOrd="0" presId="urn:microsoft.com/office/officeart/2018/2/layout/IconVerticalSolidList"/>
    <dgm:cxn modelId="{65B48EFF-5087-42F7-86D6-3023D5D09DEE}" type="presParOf" srcId="{245795D0-81A0-4E05-8B9E-2967F8F2662A}" destId="{ABE5B81F-7371-4C9A-8877-98C97E28C2E6}" srcOrd="2" destOrd="0" presId="urn:microsoft.com/office/officeart/2018/2/layout/IconVerticalSolidList"/>
    <dgm:cxn modelId="{DC8F40E3-8E20-40F9-9394-8201D6F4AAA3}" type="presParOf" srcId="{245795D0-81A0-4E05-8B9E-2967F8F2662A}" destId="{5DB689F8-6412-4A82-A285-07CA9E5C30B8}" srcOrd="3" destOrd="0" presId="urn:microsoft.com/office/officeart/2018/2/layout/IconVerticalSolidList"/>
    <dgm:cxn modelId="{34E27D48-5417-414D-916A-74D41CB099CD}" type="presParOf" srcId="{FAB5A8CA-5A47-46A5-92B8-C35F6B3DE7D4}" destId="{2C75498A-00FD-4C90-8EDE-64B356295CBF}" srcOrd="1" destOrd="0" presId="urn:microsoft.com/office/officeart/2018/2/layout/IconVerticalSolidList"/>
    <dgm:cxn modelId="{454E917C-F96C-435E-AFD5-74E8DAF1F600}" type="presParOf" srcId="{FAB5A8CA-5A47-46A5-92B8-C35F6B3DE7D4}" destId="{BC9A28D8-DA73-4C8C-97CE-74DDA8BBB1D8}" srcOrd="2" destOrd="0" presId="urn:microsoft.com/office/officeart/2018/2/layout/IconVerticalSolidList"/>
    <dgm:cxn modelId="{B8BEC5D5-E188-4A63-8E9F-F9B5BCC14F98}" type="presParOf" srcId="{BC9A28D8-DA73-4C8C-97CE-74DDA8BBB1D8}" destId="{775E6328-6EA2-42AC-85DB-497E4223D859}" srcOrd="0" destOrd="0" presId="urn:microsoft.com/office/officeart/2018/2/layout/IconVerticalSolidList"/>
    <dgm:cxn modelId="{130A5329-B1A3-41DC-A12B-716C0E1342F5}" type="presParOf" srcId="{BC9A28D8-DA73-4C8C-97CE-74DDA8BBB1D8}" destId="{FC550FF4-9AEC-4C8A-A113-02FAB2B10014}" srcOrd="1" destOrd="0" presId="urn:microsoft.com/office/officeart/2018/2/layout/IconVerticalSolidList"/>
    <dgm:cxn modelId="{C435539D-9449-4689-9C48-61D620B0ADFF}" type="presParOf" srcId="{BC9A28D8-DA73-4C8C-97CE-74DDA8BBB1D8}" destId="{9993A8C4-05B6-4F01-8998-8155C8663F54}" srcOrd="2" destOrd="0" presId="urn:microsoft.com/office/officeart/2018/2/layout/IconVerticalSolidList"/>
    <dgm:cxn modelId="{9EFEB7D7-60CA-4491-8520-09E90E435871}" type="presParOf" srcId="{BC9A28D8-DA73-4C8C-97CE-74DDA8BBB1D8}" destId="{6ACD7FB4-F40E-4D3D-97B5-72642CCCA269}" srcOrd="3" destOrd="0" presId="urn:microsoft.com/office/officeart/2018/2/layout/IconVerticalSolidList"/>
    <dgm:cxn modelId="{1D867292-59AD-4F99-B724-2494F11EFE24}" type="presParOf" srcId="{FAB5A8CA-5A47-46A5-92B8-C35F6B3DE7D4}" destId="{80F44A64-5F89-4371-8E7E-B0FD696C14FA}" srcOrd="3" destOrd="0" presId="urn:microsoft.com/office/officeart/2018/2/layout/IconVerticalSolidList"/>
    <dgm:cxn modelId="{2842D9C5-E220-47C4-9CD6-1E1BB7DF0FD5}" type="presParOf" srcId="{FAB5A8CA-5A47-46A5-92B8-C35F6B3DE7D4}" destId="{412D1622-FB60-46F5-9407-D805BF585006}" srcOrd="4" destOrd="0" presId="urn:microsoft.com/office/officeart/2018/2/layout/IconVerticalSolidList"/>
    <dgm:cxn modelId="{475463FD-9E35-4F8C-B325-487F173ED6E9}" type="presParOf" srcId="{412D1622-FB60-46F5-9407-D805BF585006}" destId="{82FAEB46-3688-4A40-8ECF-36D3C5A7AA94}" srcOrd="0" destOrd="0" presId="urn:microsoft.com/office/officeart/2018/2/layout/IconVerticalSolidList"/>
    <dgm:cxn modelId="{C4325D91-80A7-4B3B-979C-5E0E4B5FEACB}" type="presParOf" srcId="{412D1622-FB60-46F5-9407-D805BF585006}" destId="{4312B8BA-3BF8-485C-B9EB-2B56EA068563}" srcOrd="1" destOrd="0" presId="urn:microsoft.com/office/officeart/2018/2/layout/IconVerticalSolidList"/>
    <dgm:cxn modelId="{C620403B-827F-477C-A618-A46E44726C1F}" type="presParOf" srcId="{412D1622-FB60-46F5-9407-D805BF585006}" destId="{EE6E12C4-B15A-4C41-BD92-2EEAF5AE42BC}" srcOrd="2" destOrd="0" presId="urn:microsoft.com/office/officeart/2018/2/layout/IconVerticalSolidList"/>
    <dgm:cxn modelId="{46472FD5-9ECB-4387-807B-76EF371AEB5E}" type="presParOf" srcId="{412D1622-FB60-46F5-9407-D805BF585006}" destId="{E260F459-03A7-47F9-92E0-57A9AB79A4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/>
            <a:t>Hooks Best Practices</a:t>
          </a:r>
          <a:endParaRPr lang="en-US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 strike="sngStrike" baseline="0" dirty="0"/>
            <a:t>Hooks Best Practices</a:t>
          </a:r>
          <a:endParaRPr lang="en-US" strike="sngStrike" baseline="0" dirty="0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/>
            <a:t>Redux</a:t>
          </a:r>
          <a:endParaRPr lang="en-US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12936A-C880-4CD5-A10B-488615FB715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7AACD8-228F-4628-8BDE-56CC4010A11E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Global Data</a:t>
          </a:r>
          <a:endParaRPr lang="en-US"/>
        </a:p>
      </dgm:t>
    </dgm:pt>
    <dgm:pt modelId="{E629897D-725C-4872-8F9F-DE393A91ACF4}" type="parTrans" cxnId="{DF8D102A-4F5A-4803-A1EB-55D554BEAD91}">
      <dgm:prSet/>
      <dgm:spPr/>
      <dgm:t>
        <a:bodyPr/>
        <a:lstStyle/>
        <a:p>
          <a:endParaRPr lang="en-US"/>
        </a:p>
      </dgm:t>
    </dgm:pt>
    <dgm:pt modelId="{2AA3E4B8-6A2F-4155-8037-AAFA1C40233C}" type="sibTrans" cxnId="{DF8D102A-4F5A-4803-A1EB-55D554BEAD91}">
      <dgm:prSet/>
      <dgm:spPr/>
      <dgm:t>
        <a:bodyPr/>
        <a:lstStyle/>
        <a:p>
          <a:endParaRPr lang="en-US"/>
        </a:p>
      </dgm:t>
    </dgm:pt>
    <dgm:pt modelId="{74CF515A-0CC7-4468-8CA8-C0786940FDFD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Actions =&gt; Changes to the data</a:t>
          </a:r>
          <a:endParaRPr lang="en-US"/>
        </a:p>
      </dgm:t>
    </dgm:pt>
    <dgm:pt modelId="{B57320B4-929D-4BD1-A566-B96A6E358A88}" type="parTrans" cxnId="{1ABF3A7C-F8F0-4149-8721-1406FFD88AAB}">
      <dgm:prSet/>
      <dgm:spPr/>
      <dgm:t>
        <a:bodyPr/>
        <a:lstStyle/>
        <a:p>
          <a:endParaRPr lang="en-US"/>
        </a:p>
      </dgm:t>
    </dgm:pt>
    <dgm:pt modelId="{FE376531-C7AE-49C6-B2FC-27AD766BD322}" type="sibTrans" cxnId="{1ABF3A7C-F8F0-4149-8721-1406FFD88AAB}">
      <dgm:prSet/>
      <dgm:spPr/>
      <dgm:t>
        <a:bodyPr/>
        <a:lstStyle/>
        <a:p>
          <a:endParaRPr lang="en-US"/>
        </a:p>
      </dgm:t>
    </dgm:pt>
    <dgm:pt modelId="{9254E412-0B38-410F-8EE6-E5BFE8CFFFED}" type="pres">
      <dgm:prSet presAssocID="{C012936A-C880-4CD5-A10B-488615FB715C}" presName="root" presStyleCnt="0">
        <dgm:presLayoutVars>
          <dgm:dir/>
          <dgm:resizeHandles val="exact"/>
        </dgm:presLayoutVars>
      </dgm:prSet>
      <dgm:spPr/>
    </dgm:pt>
    <dgm:pt modelId="{805B0ED1-D1EC-4BE8-A15A-BA13EA2B8BBC}" type="pres">
      <dgm:prSet presAssocID="{6C7AACD8-228F-4628-8BDE-56CC4010A11E}" presName="compNode" presStyleCnt="0"/>
      <dgm:spPr/>
    </dgm:pt>
    <dgm:pt modelId="{2CC82B21-C150-404C-801E-6EDB5E0A65E9}" type="pres">
      <dgm:prSet presAssocID="{6C7AACD8-228F-4628-8BDE-56CC4010A11E}" presName="bgRect" presStyleLbl="bgShp" presStyleIdx="0" presStyleCnt="2"/>
      <dgm:spPr/>
    </dgm:pt>
    <dgm:pt modelId="{8D2AB12F-7B3E-4B61-B3AF-3C66DD34390D}" type="pres">
      <dgm:prSet presAssocID="{6C7AACD8-228F-4628-8BDE-56CC4010A1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454D076-5562-4006-A3B0-A10F9B674E42}" type="pres">
      <dgm:prSet presAssocID="{6C7AACD8-228F-4628-8BDE-56CC4010A11E}" presName="spaceRect" presStyleCnt="0"/>
      <dgm:spPr/>
    </dgm:pt>
    <dgm:pt modelId="{B42DDAC0-6676-412D-8F88-872E4965605A}" type="pres">
      <dgm:prSet presAssocID="{6C7AACD8-228F-4628-8BDE-56CC4010A11E}" presName="parTx" presStyleLbl="revTx" presStyleIdx="0" presStyleCnt="2">
        <dgm:presLayoutVars>
          <dgm:chMax val="0"/>
          <dgm:chPref val="0"/>
        </dgm:presLayoutVars>
      </dgm:prSet>
      <dgm:spPr/>
    </dgm:pt>
    <dgm:pt modelId="{958C5AB9-1CFE-43D7-B175-09CAF147A0BE}" type="pres">
      <dgm:prSet presAssocID="{2AA3E4B8-6A2F-4155-8037-AAFA1C40233C}" presName="sibTrans" presStyleCnt="0"/>
      <dgm:spPr/>
    </dgm:pt>
    <dgm:pt modelId="{009C64EF-3D25-4CBB-B53B-E044638CDFEB}" type="pres">
      <dgm:prSet presAssocID="{74CF515A-0CC7-4468-8CA8-C0786940FDFD}" presName="compNode" presStyleCnt="0"/>
      <dgm:spPr/>
    </dgm:pt>
    <dgm:pt modelId="{7D520132-7F2C-4E39-98FE-36E4C7CAB257}" type="pres">
      <dgm:prSet presAssocID="{74CF515A-0CC7-4468-8CA8-C0786940FDFD}" presName="bgRect" presStyleLbl="bgShp" presStyleIdx="1" presStyleCnt="2"/>
      <dgm:spPr/>
    </dgm:pt>
    <dgm:pt modelId="{8F158589-2A9A-4EE6-A599-9845F32733C6}" type="pres">
      <dgm:prSet presAssocID="{74CF515A-0CC7-4468-8CA8-C0786940FDF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E76DBE-B44E-412D-8421-5854F75167FE}" type="pres">
      <dgm:prSet presAssocID="{74CF515A-0CC7-4468-8CA8-C0786940FDFD}" presName="spaceRect" presStyleCnt="0"/>
      <dgm:spPr/>
    </dgm:pt>
    <dgm:pt modelId="{9D369C20-25A0-4330-A0E6-157A8434788F}" type="pres">
      <dgm:prSet presAssocID="{74CF515A-0CC7-4468-8CA8-C0786940FDF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F8D102A-4F5A-4803-A1EB-55D554BEAD91}" srcId="{C012936A-C880-4CD5-A10B-488615FB715C}" destId="{6C7AACD8-228F-4628-8BDE-56CC4010A11E}" srcOrd="0" destOrd="0" parTransId="{E629897D-725C-4872-8F9F-DE393A91ACF4}" sibTransId="{2AA3E4B8-6A2F-4155-8037-AAFA1C40233C}"/>
    <dgm:cxn modelId="{08376962-144F-4E9C-998C-C9C2A9089AF2}" type="presOf" srcId="{74CF515A-0CC7-4468-8CA8-C0786940FDFD}" destId="{9D369C20-25A0-4330-A0E6-157A8434788F}" srcOrd="0" destOrd="0" presId="urn:microsoft.com/office/officeart/2018/2/layout/IconVerticalSolidList"/>
    <dgm:cxn modelId="{1ABF3A7C-F8F0-4149-8721-1406FFD88AAB}" srcId="{C012936A-C880-4CD5-A10B-488615FB715C}" destId="{74CF515A-0CC7-4468-8CA8-C0786940FDFD}" srcOrd="1" destOrd="0" parTransId="{B57320B4-929D-4BD1-A566-B96A6E358A88}" sibTransId="{FE376531-C7AE-49C6-B2FC-27AD766BD322}"/>
    <dgm:cxn modelId="{6340E7BD-DD32-4444-BC9B-C0994270607B}" type="presOf" srcId="{6C7AACD8-228F-4628-8BDE-56CC4010A11E}" destId="{B42DDAC0-6676-412D-8F88-872E4965605A}" srcOrd="0" destOrd="0" presId="urn:microsoft.com/office/officeart/2018/2/layout/IconVerticalSolidList"/>
    <dgm:cxn modelId="{D8CB91EC-A63F-4ECB-9837-3FEF635A3B16}" type="presOf" srcId="{C012936A-C880-4CD5-A10B-488615FB715C}" destId="{9254E412-0B38-410F-8EE6-E5BFE8CFFFED}" srcOrd="0" destOrd="0" presId="urn:microsoft.com/office/officeart/2018/2/layout/IconVerticalSolidList"/>
    <dgm:cxn modelId="{503CC117-6987-4A89-987E-5305C113EE4F}" type="presParOf" srcId="{9254E412-0B38-410F-8EE6-E5BFE8CFFFED}" destId="{805B0ED1-D1EC-4BE8-A15A-BA13EA2B8BBC}" srcOrd="0" destOrd="0" presId="urn:microsoft.com/office/officeart/2018/2/layout/IconVerticalSolidList"/>
    <dgm:cxn modelId="{9E6A147B-49F3-48F8-BE88-392F4DFD0350}" type="presParOf" srcId="{805B0ED1-D1EC-4BE8-A15A-BA13EA2B8BBC}" destId="{2CC82B21-C150-404C-801E-6EDB5E0A65E9}" srcOrd="0" destOrd="0" presId="urn:microsoft.com/office/officeart/2018/2/layout/IconVerticalSolidList"/>
    <dgm:cxn modelId="{21280D7C-9B34-4361-A2C6-B26726E876D7}" type="presParOf" srcId="{805B0ED1-D1EC-4BE8-A15A-BA13EA2B8BBC}" destId="{8D2AB12F-7B3E-4B61-B3AF-3C66DD34390D}" srcOrd="1" destOrd="0" presId="urn:microsoft.com/office/officeart/2018/2/layout/IconVerticalSolidList"/>
    <dgm:cxn modelId="{09FA34CE-2E78-4FE4-82D4-8DA58C18CF48}" type="presParOf" srcId="{805B0ED1-D1EC-4BE8-A15A-BA13EA2B8BBC}" destId="{6454D076-5562-4006-A3B0-A10F9B674E42}" srcOrd="2" destOrd="0" presId="urn:microsoft.com/office/officeart/2018/2/layout/IconVerticalSolidList"/>
    <dgm:cxn modelId="{123CA413-9483-4CCE-B16E-94820E368822}" type="presParOf" srcId="{805B0ED1-D1EC-4BE8-A15A-BA13EA2B8BBC}" destId="{B42DDAC0-6676-412D-8F88-872E4965605A}" srcOrd="3" destOrd="0" presId="urn:microsoft.com/office/officeart/2018/2/layout/IconVerticalSolidList"/>
    <dgm:cxn modelId="{163D30BA-8CCA-47DC-AE1C-ACCF65C41279}" type="presParOf" srcId="{9254E412-0B38-410F-8EE6-E5BFE8CFFFED}" destId="{958C5AB9-1CFE-43D7-B175-09CAF147A0BE}" srcOrd="1" destOrd="0" presId="urn:microsoft.com/office/officeart/2018/2/layout/IconVerticalSolidList"/>
    <dgm:cxn modelId="{B743D8B0-CF68-437A-94B6-C1BAA4E72343}" type="presParOf" srcId="{9254E412-0B38-410F-8EE6-E5BFE8CFFFED}" destId="{009C64EF-3D25-4CBB-B53B-E044638CDFEB}" srcOrd="2" destOrd="0" presId="urn:microsoft.com/office/officeart/2018/2/layout/IconVerticalSolidList"/>
    <dgm:cxn modelId="{142E8E0B-6416-49DD-B000-8F015603DB9B}" type="presParOf" srcId="{009C64EF-3D25-4CBB-B53B-E044638CDFEB}" destId="{7D520132-7F2C-4E39-98FE-36E4C7CAB257}" srcOrd="0" destOrd="0" presId="urn:microsoft.com/office/officeart/2018/2/layout/IconVerticalSolidList"/>
    <dgm:cxn modelId="{21335A6C-E33B-4A8F-AA10-D42241F76741}" type="presParOf" srcId="{009C64EF-3D25-4CBB-B53B-E044638CDFEB}" destId="{8F158589-2A9A-4EE6-A599-9845F32733C6}" srcOrd="1" destOrd="0" presId="urn:microsoft.com/office/officeart/2018/2/layout/IconVerticalSolidList"/>
    <dgm:cxn modelId="{3026E988-2AD6-414D-BA39-8B41D03F666B}" type="presParOf" srcId="{009C64EF-3D25-4CBB-B53B-E044638CDFEB}" destId="{AAE76DBE-B44E-412D-8421-5854F75167FE}" srcOrd="2" destOrd="0" presId="urn:microsoft.com/office/officeart/2018/2/layout/IconVerticalSolidList"/>
    <dgm:cxn modelId="{6793E9D4-AF7C-43C7-A9C0-6EA6B45C9C75}" type="presParOf" srcId="{009C64EF-3D25-4CBB-B53B-E044638CDFEB}" destId="{9D369C20-25A0-4330-A0E6-157A843478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96127F-F8BE-4DC4-854C-5EDDFE49225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4DBBC4-7D5D-4F61-AD63-177A6D3D59CE}">
      <dgm:prSet/>
      <dgm:spPr/>
      <dgm:t>
        <a:bodyPr/>
        <a:lstStyle/>
        <a:p>
          <a:r>
            <a:rPr lang="en-IL"/>
            <a:t>One store - </a:t>
          </a:r>
          <a:r>
            <a:rPr lang="en-US"/>
            <a:t>Single source of truth</a:t>
          </a:r>
        </a:p>
      </dgm:t>
    </dgm:pt>
    <dgm:pt modelId="{392C75EB-8897-439C-BDDA-E82B9DD0C40E}" type="parTrans" cxnId="{89BD7CBB-18A6-4CF4-A344-73F0FB25E31D}">
      <dgm:prSet/>
      <dgm:spPr/>
      <dgm:t>
        <a:bodyPr/>
        <a:lstStyle/>
        <a:p>
          <a:endParaRPr lang="en-US"/>
        </a:p>
      </dgm:t>
    </dgm:pt>
    <dgm:pt modelId="{2DE4C93F-BCD1-4974-982C-D26678EBD4E6}" type="sibTrans" cxnId="{89BD7CBB-18A6-4CF4-A344-73F0FB25E31D}">
      <dgm:prSet/>
      <dgm:spPr/>
      <dgm:t>
        <a:bodyPr/>
        <a:lstStyle/>
        <a:p>
          <a:endParaRPr lang="en-US"/>
        </a:p>
      </dgm:t>
    </dgm:pt>
    <dgm:pt modelId="{179D5555-8EF3-4B3D-9044-A64C999D060F}">
      <dgm:prSet/>
      <dgm:spPr/>
      <dgm:t>
        <a:bodyPr/>
        <a:lstStyle/>
        <a:p>
          <a:r>
            <a:rPr lang="en-US"/>
            <a:t>State is read-only</a:t>
          </a:r>
        </a:p>
      </dgm:t>
    </dgm:pt>
    <dgm:pt modelId="{2715DD69-A157-4A61-B1A8-B1E9BF95CD5A}" type="parTrans" cxnId="{A09B31DC-97F1-4C8E-8CE7-23A2E513E11B}">
      <dgm:prSet/>
      <dgm:spPr/>
      <dgm:t>
        <a:bodyPr/>
        <a:lstStyle/>
        <a:p>
          <a:endParaRPr lang="en-US"/>
        </a:p>
      </dgm:t>
    </dgm:pt>
    <dgm:pt modelId="{BC6C2965-63D8-4EC3-8DC6-1DEA16072473}" type="sibTrans" cxnId="{A09B31DC-97F1-4C8E-8CE7-23A2E513E11B}">
      <dgm:prSet/>
      <dgm:spPr/>
      <dgm:t>
        <a:bodyPr/>
        <a:lstStyle/>
        <a:p>
          <a:endParaRPr lang="en-US"/>
        </a:p>
      </dgm:t>
    </dgm:pt>
    <dgm:pt modelId="{CD685984-E7F3-4BDF-B2B4-429AA219E9DF}">
      <dgm:prSet/>
      <dgm:spPr/>
      <dgm:t>
        <a:bodyPr/>
        <a:lstStyle/>
        <a:p>
          <a:r>
            <a:rPr lang="en-US"/>
            <a:t>Changes are made with pure functions</a:t>
          </a:r>
        </a:p>
      </dgm:t>
    </dgm:pt>
    <dgm:pt modelId="{C200A0E1-0E06-48D5-BE69-6FC97DE55608}" type="parTrans" cxnId="{17B1CC65-C7BF-4C58-99E1-41A4C7362FDE}">
      <dgm:prSet/>
      <dgm:spPr/>
      <dgm:t>
        <a:bodyPr/>
        <a:lstStyle/>
        <a:p>
          <a:endParaRPr lang="en-US"/>
        </a:p>
      </dgm:t>
    </dgm:pt>
    <dgm:pt modelId="{3D910F18-4184-46BC-B4C5-B4114900CC66}" type="sibTrans" cxnId="{17B1CC65-C7BF-4C58-99E1-41A4C7362FDE}">
      <dgm:prSet/>
      <dgm:spPr/>
      <dgm:t>
        <a:bodyPr/>
        <a:lstStyle/>
        <a:p>
          <a:endParaRPr lang="en-US"/>
        </a:p>
      </dgm:t>
    </dgm:pt>
    <dgm:pt modelId="{EC44554B-3E85-43D1-B2C5-D86CAA81AE2E}">
      <dgm:prSet/>
      <dgm:spPr/>
      <dgm:t>
        <a:bodyPr/>
        <a:lstStyle/>
        <a:p>
          <a:r>
            <a:rPr lang="en-US"/>
            <a:t>Change Detection via Immutable Data</a:t>
          </a:r>
        </a:p>
      </dgm:t>
    </dgm:pt>
    <dgm:pt modelId="{0B1A3BB8-1280-4F32-B071-8F07766E3453}" type="parTrans" cxnId="{F673382D-D65B-4385-B123-7BA2C1E896CF}">
      <dgm:prSet/>
      <dgm:spPr/>
      <dgm:t>
        <a:bodyPr/>
        <a:lstStyle/>
        <a:p>
          <a:endParaRPr lang="en-US"/>
        </a:p>
      </dgm:t>
    </dgm:pt>
    <dgm:pt modelId="{2F76357D-29F2-4227-ADFA-2ED2BE7DBA05}" type="sibTrans" cxnId="{F673382D-D65B-4385-B123-7BA2C1E896CF}">
      <dgm:prSet/>
      <dgm:spPr/>
      <dgm:t>
        <a:bodyPr/>
        <a:lstStyle/>
        <a:p>
          <a:endParaRPr lang="en-US"/>
        </a:p>
      </dgm:t>
    </dgm:pt>
    <dgm:pt modelId="{1CE13AC0-DC7C-E34D-AC1B-064E3103F145}" type="pres">
      <dgm:prSet presAssocID="{7396127F-F8BE-4DC4-854C-5EDDFE4922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1DE870-FC97-9C4A-96CE-6E9271830125}" type="pres">
      <dgm:prSet presAssocID="{104DBBC4-7D5D-4F61-AD63-177A6D3D59CE}" presName="hierRoot1" presStyleCnt="0"/>
      <dgm:spPr/>
    </dgm:pt>
    <dgm:pt modelId="{D6F8EF7C-6A3B-0F4D-9818-97774B43C513}" type="pres">
      <dgm:prSet presAssocID="{104DBBC4-7D5D-4F61-AD63-177A6D3D59CE}" presName="composite" presStyleCnt="0"/>
      <dgm:spPr/>
    </dgm:pt>
    <dgm:pt modelId="{A7491101-D168-6F4C-A979-A113AF4DD814}" type="pres">
      <dgm:prSet presAssocID="{104DBBC4-7D5D-4F61-AD63-177A6D3D59CE}" presName="background" presStyleLbl="node0" presStyleIdx="0" presStyleCnt="4"/>
      <dgm:spPr/>
    </dgm:pt>
    <dgm:pt modelId="{E3B6112B-E63C-F442-BA39-7F93382D594E}" type="pres">
      <dgm:prSet presAssocID="{104DBBC4-7D5D-4F61-AD63-177A6D3D59CE}" presName="text" presStyleLbl="fgAcc0" presStyleIdx="0" presStyleCnt="4">
        <dgm:presLayoutVars>
          <dgm:chPref val="3"/>
        </dgm:presLayoutVars>
      </dgm:prSet>
      <dgm:spPr/>
    </dgm:pt>
    <dgm:pt modelId="{48DFA26E-06FF-D846-B2CD-3615856C8CDC}" type="pres">
      <dgm:prSet presAssocID="{104DBBC4-7D5D-4F61-AD63-177A6D3D59CE}" presName="hierChild2" presStyleCnt="0"/>
      <dgm:spPr/>
    </dgm:pt>
    <dgm:pt modelId="{27805A12-5D05-814E-A532-93562FCA0C5F}" type="pres">
      <dgm:prSet presAssocID="{179D5555-8EF3-4B3D-9044-A64C999D060F}" presName="hierRoot1" presStyleCnt="0"/>
      <dgm:spPr/>
    </dgm:pt>
    <dgm:pt modelId="{7929D673-B1D1-2A46-A6D5-BE57198E7CA5}" type="pres">
      <dgm:prSet presAssocID="{179D5555-8EF3-4B3D-9044-A64C999D060F}" presName="composite" presStyleCnt="0"/>
      <dgm:spPr/>
    </dgm:pt>
    <dgm:pt modelId="{785EEAF4-CCE5-E344-9B77-D5432DD980A5}" type="pres">
      <dgm:prSet presAssocID="{179D5555-8EF3-4B3D-9044-A64C999D060F}" presName="background" presStyleLbl="node0" presStyleIdx="1" presStyleCnt="4"/>
      <dgm:spPr/>
    </dgm:pt>
    <dgm:pt modelId="{14F54BE9-1E51-8948-8C3E-5BDC7D82EB5C}" type="pres">
      <dgm:prSet presAssocID="{179D5555-8EF3-4B3D-9044-A64C999D060F}" presName="text" presStyleLbl="fgAcc0" presStyleIdx="1" presStyleCnt="4">
        <dgm:presLayoutVars>
          <dgm:chPref val="3"/>
        </dgm:presLayoutVars>
      </dgm:prSet>
      <dgm:spPr/>
    </dgm:pt>
    <dgm:pt modelId="{AC2C518E-99D3-5840-9CF0-CDF81C8A57B6}" type="pres">
      <dgm:prSet presAssocID="{179D5555-8EF3-4B3D-9044-A64C999D060F}" presName="hierChild2" presStyleCnt="0"/>
      <dgm:spPr/>
    </dgm:pt>
    <dgm:pt modelId="{33374585-039C-8B42-8A55-FF5059FD65A2}" type="pres">
      <dgm:prSet presAssocID="{CD685984-E7F3-4BDF-B2B4-429AA219E9DF}" presName="hierRoot1" presStyleCnt="0"/>
      <dgm:spPr/>
    </dgm:pt>
    <dgm:pt modelId="{D1DF178B-6427-FD45-9AC1-39876A96D04E}" type="pres">
      <dgm:prSet presAssocID="{CD685984-E7F3-4BDF-B2B4-429AA219E9DF}" presName="composite" presStyleCnt="0"/>
      <dgm:spPr/>
    </dgm:pt>
    <dgm:pt modelId="{93CA89B8-F501-CC46-AD02-67E8301A07EF}" type="pres">
      <dgm:prSet presAssocID="{CD685984-E7F3-4BDF-B2B4-429AA219E9DF}" presName="background" presStyleLbl="node0" presStyleIdx="2" presStyleCnt="4"/>
      <dgm:spPr/>
    </dgm:pt>
    <dgm:pt modelId="{CA042AB8-9B70-8F4B-B905-266A9B4E8FAB}" type="pres">
      <dgm:prSet presAssocID="{CD685984-E7F3-4BDF-B2B4-429AA219E9DF}" presName="text" presStyleLbl="fgAcc0" presStyleIdx="2" presStyleCnt="4">
        <dgm:presLayoutVars>
          <dgm:chPref val="3"/>
        </dgm:presLayoutVars>
      </dgm:prSet>
      <dgm:spPr/>
    </dgm:pt>
    <dgm:pt modelId="{6B294EF9-4372-B74C-BE19-112114327BAB}" type="pres">
      <dgm:prSet presAssocID="{CD685984-E7F3-4BDF-B2B4-429AA219E9DF}" presName="hierChild2" presStyleCnt="0"/>
      <dgm:spPr/>
    </dgm:pt>
    <dgm:pt modelId="{CB965A3F-A04B-AB47-B0A8-68F78E52C6FB}" type="pres">
      <dgm:prSet presAssocID="{EC44554B-3E85-43D1-B2C5-D86CAA81AE2E}" presName="hierRoot1" presStyleCnt="0"/>
      <dgm:spPr/>
    </dgm:pt>
    <dgm:pt modelId="{0AD3EDF6-9B1D-C84F-B630-A21DF75CF034}" type="pres">
      <dgm:prSet presAssocID="{EC44554B-3E85-43D1-B2C5-D86CAA81AE2E}" presName="composite" presStyleCnt="0"/>
      <dgm:spPr/>
    </dgm:pt>
    <dgm:pt modelId="{8EB9A1E2-F873-C845-B04E-8947B5FCCE32}" type="pres">
      <dgm:prSet presAssocID="{EC44554B-3E85-43D1-B2C5-D86CAA81AE2E}" presName="background" presStyleLbl="node0" presStyleIdx="3" presStyleCnt="4"/>
      <dgm:spPr/>
    </dgm:pt>
    <dgm:pt modelId="{5718999F-9EA2-0349-9763-C65D206FD441}" type="pres">
      <dgm:prSet presAssocID="{EC44554B-3E85-43D1-B2C5-D86CAA81AE2E}" presName="text" presStyleLbl="fgAcc0" presStyleIdx="3" presStyleCnt="4">
        <dgm:presLayoutVars>
          <dgm:chPref val="3"/>
        </dgm:presLayoutVars>
      </dgm:prSet>
      <dgm:spPr/>
    </dgm:pt>
    <dgm:pt modelId="{9EE52865-FEC9-7F4E-B84F-A57543DCB9DD}" type="pres">
      <dgm:prSet presAssocID="{EC44554B-3E85-43D1-B2C5-D86CAA81AE2E}" presName="hierChild2" presStyleCnt="0"/>
      <dgm:spPr/>
    </dgm:pt>
  </dgm:ptLst>
  <dgm:cxnLst>
    <dgm:cxn modelId="{5A458D12-7941-DC4B-8947-DA20F8E09A19}" type="presOf" srcId="{104DBBC4-7D5D-4F61-AD63-177A6D3D59CE}" destId="{E3B6112B-E63C-F442-BA39-7F93382D594E}" srcOrd="0" destOrd="0" presId="urn:microsoft.com/office/officeart/2005/8/layout/hierarchy1"/>
    <dgm:cxn modelId="{F673382D-D65B-4385-B123-7BA2C1E896CF}" srcId="{7396127F-F8BE-4DC4-854C-5EDDFE492251}" destId="{EC44554B-3E85-43D1-B2C5-D86CAA81AE2E}" srcOrd="3" destOrd="0" parTransId="{0B1A3BB8-1280-4F32-B071-8F07766E3453}" sibTransId="{2F76357D-29F2-4227-ADFA-2ED2BE7DBA05}"/>
    <dgm:cxn modelId="{50609832-6B7D-724B-975E-011F3738BE09}" type="presOf" srcId="{CD685984-E7F3-4BDF-B2B4-429AA219E9DF}" destId="{CA042AB8-9B70-8F4B-B905-266A9B4E8FAB}" srcOrd="0" destOrd="0" presId="urn:microsoft.com/office/officeart/2005/8/layout/hierarchy1"/>
    <dgm:cxn modelId="{8A66B73B-5691-6F41-BAE4-A2466732F6BC}" type="presOf" srcId="{7396127F-F8BE-4DC4-854C-5EDDFE492251}" destId="{1CE13AC0-DC7C-E34D-AC1B-064E3103F145}" srcOrd="0" destOrd="0" presId="urn:microsoft.com/office/officeart/2005/8/layout/hierarchy1"/>
    <dgm:cxn modelId="{CF5B4943-26C3-E24C-9A27-2B1EADC86633}" type="presOf" srcId="{EC44554B-3E85-43D1-B2C5-D86CAA81AE2E}" destId="{5718999F-9EA2-0349-9763-C65D206FD441}" srcOrd="0" destOrd="0" presId="urn:microsoft.com/office/officeart/2005/8/layout/hierarchy1"/>
    <dgm:cxn modelId="{17B1CC65-C7BF-4C58-99E1-41A4C7362FDE}" srcId="{7396127F-F8BE-4DC4-854C-5EDDFE492251}" destId="{CD685984-E7F3-4BDF-B2B4-429AA219E9DF}" srcOrd="2" destOrd="0" parTransId="{C200A0E1-0E06-48D5-BE69-6FC97DE55608}" sibTransId="{3D910F18-4184-46BC-B4C5-B4114900CC66}"/>
    <dgm:cxn modelId="{7E427D92-EF55-9844-935C-D2158812E976}" type="presOf" srcId="{179D5555-8EF3-4B3D-9044-A64C999D060F}" destId="{14F54BE9-1E51-8948-8C3E-5BDC7D82EB5C}" srcOrd="0" destOrd="0" presId="urn:microsoft.com/office/officeart/2005/8/layout/hierarchy1"/>
    <dgm:cxn modelId="{89BD7CBB-18A6-4CF4-A344-73F0FB25E31D}" srcId="{7396127F-F8BE-4DC4-854C-5EDDFE492251}" destId="{104DBBC4-7D5D-4F61-AD63-177A6D3D59CE}" srcOrd="0" destOrd="0" parTransId="{392C75EB-8897-439C-BDDA-E82B9DD0C40E}" sibTransId="{2DE4C93F-BCD1-4974-982C-D26678EBD4E6}"/>
    <dgm:cxn modelId="{A09B31DC-97F1-4C8E-8CE7-23A2E513E11B}" srcId="{7396127F-F8BE-4DC4-854C-5EDDFE492251}" destId="{179D5555-8EF3-4B3D-9044-A64C999D060F}" srcOrd="1" destOrd="0" parTransId="{2715DD69-A157-4A61-B1A8-B1E9BF95CD5A}" sibTransId="{BC6C2965-63D8-4EC3-8DC6-1DEA16072473}"/>
    <dgm:cxn modelId="{757D2EBC-31FD-EE4A-AEC7-99F5A030940B}" type="presParOf" srcId="{1CE13AC0-DC7C-E34D-AC1B-064E3103F145}" destId="{301DE870-FC97-9C4A-96CE-6E9271830125}" srcOrd="0" destOrd="0" presId="urn:microsoft.com/office/officeart/2005/8/layout/hierarchy1"/>
    <dgm:cxn modelId="{7DAEADB8-B768-8E45-A32A-DF417F3D56B7}" type="presParOf" srcId="{301DE870-FC97-9C4A-96CE-6E9271830125}" destId="{D6F8EF7C-6A3B-0F4D-9818-97774B43C513}" srcOrd="0" destOrd="0" presId="urn:microsoft.com/office/officeart/2005/8/layout/hierarchy1"/>
    <dgm:cxn modelId="{29776185-39DE-3448-8C31-78E4BF2067EB}" type="presParOf" srcId="{D6F8EF7C-6A3B-0F4D-9818-97774B43C513}" destId="{A7491101-D168-6F4C-A979-A113AF4DD814}" srcOrd="0" destOrd="0" presId="urn:microsoft.com/office/officeart/2005/8/layout/hierarchy1"/>
    <dgm:cxn modelId="{2960FC93-FBF0-234F-87EF-E68B0B7F7AF3}" type="presParOf" srcId="{D6F8EF7C-6A3B-0F4D-9818-97774B43C513}" destId="{E3B6112B-E63C-F442-BA39-7F93382D594E}" srcOrd="1" destOrd="0" presId="urn:microsoft.com/office/officeart/2005/8/layout/hierarchy1"/>
    <dgm:cxn modelId="{B6AADAF8-95E4-464A-89CD-AB10DF16486E}" type="presParOf" srcId="{301DE870-FC97-9C4A-96CE-6E9271830125}" destId="{48DFA26E-06FF-D846-B2CD-3615856C8CDC}" srcOrd="1" destOrd="0" presId="urn:microsoft.com/office/officeart/2005/8/layout/hierarchy1"/>
    <dgm:cxn modelId="{1D39F809-3B06-EB4D-B5FA-B4A1C0360547}" type="presParOf" srcId="{1CE13AC0-DC7C-E34D-AC1B-064E3103F145}" destId="{27805A12-5D05-814E-A532-93562FCA0C5F}" srcOrd="1" destOrd="0" presId="urn:microsoft.com/office/officeart/2005/8/layout/hierarchy1"/>
    <dgm:cxn modelId="{833195D9-6A7B-1547-8FC1-A300F0F3456A}" type="presParOf" srcId="{27805A12-5D05-814E-A532-93562FCA0C5F}" destId="{7929D673-B1D1-2A46-A6D5-BE57198E7CA5}" srcOrd="0" destOrd="0" presId="urn:microsoft.com/office/officeart/2005/8/layout/hierarchy1"/>
    <dgm:cxn modelId="{1F5E6240-BD86-7F40-A878-5F0797A087C7}" type="presParOf" srcId="{7929D673-B1D1-2A46-A6D5-BE57198E7CA5}" destId="{785EEAF4-CCE5-E344-9B77-D5432DD980A5}" srcOrd="0" destOrd="0" presId="urn:microsoft.com/office/officeart/2005/8/layout/hierarchy1"/>
    <dgm:cxn modelId="{36E23FC0-7E25-894B-8B40-952161F81DF0}" type="presParOf" srcId="{7929D673-B1D1-2A46-A6D5-BE57198E7CA5}" destId="{14F54BE9-1E51-8948-8C3E-5BDC7D82EB5C}" srcOrd="1" destOrd="0" presId="urn:microsoft.com/office/officeart/2005/8/layout/hierarchy1"/>
    <dgm:cxn modelId="{148D0CC7-D374-0C43-A2E2-7FF3C7E45CB7}" type="presParOf" srcId="{27805A12-5D05-814E-A532-93562FCA0C5F}" destId="{AC2C518E-99D3-5840-9CF0-CDF81C8A57B6}" srcOrd="1" destOrd="0" presId="urn:microsoft.com/office/officeart/2005/8/layout/hierarchy1"/>
    <dgm:cxn modelId="{3C1D8730-FC1D-D741-8F5A-CF85DF97DBC2}" type="presParOf" srcId="{1CE13AC0-DC7C-E34D-AC1B-064E3103F145}" destId="{33374585-039C-8B42-8A55-FF5059FD65A2}" srcOrd="2" destOrd="0" presId="urn:microsoft.com/office/officeart/2005/8/layout/hierarchy1"/>
    <dgm:cxn modelId="{30C19D17-4043-E549-BD51-490B5A5429A7}" type="presParOf" srcId="{33374585-039C-8B42-8A55-FF5059FD65A2}" destId="{D1DF178B-6427-FD45-9AC1-39876A96D04E}" srcOrd="0" destOrd="0" presId="urn:microsoft.com/office/officeart/2005/8/layout/hierarchy1"/>
    <dgm:cxn modelId="{EBE5B585-012C-2946-BCD4-A1A7D03295A7}" type="presParOf" srcId="{D1DF178B-6427-FD45-9AC1-39876A96D04E}" destId="{93CA89B8-F501-CC46-AD02-67E8301A07EF}" srcOrd="0" destOrd="0" presId="urn:microsoft.com/office/officeart/2005/8/layout/hierarchy1"/>
    <dgm:cxn modelId="{2A3E02EE-30F0-5444-892C-FC5AC6B15ACD}" type="presParOf" srcId="{D1DF178B-6427-FD45-9AC1-39876A96D04E}" destId="{CA042AB8-9B70-8F4B-B905-266A9B4E8FAB}" srcOrd="1" destOrd="0" presId="urn:microsoft.com/office/officeart/2005/8/layout/hierarchy1"/>
    <dgm:cxn modelId="{27EEA724-ACFB-E743-B709-DAE7036857B0}" type="presParOf" srcId="{33374585-039C-8B42-8A55-FF5059FD65A2}" destId="{6B294EF9-4372-B74C-BE19-112114327BAB}" srcOrd="1" destOrd="0" presId="urn:microsoft.com/office/officeart/2005/8/layout/hierarchy1"/>
    <dgm:cxn modelId="{5CD4AAFC-9DB1-4245-9922-2AC0B33FDC9A}" type="presParOf" srcId="{1CE13AC0-DC7C-E34D-AC1B-064E3103F145}" destId="{CB965A3F-A04B-AB47-B0A8-68F78E52C6FB}" srcOrd="3" destOrd="0" presId="urn:microsoft.com/office/officeart/2005/8/layout/hierarchy1"/>
    <dgm:cxn modelId="{FF99F261-AD8F-F846-AF60-E633BFBD6A29}" type="presParOf" srcId="{CB965A3F-A04B-AB47-B0A8-68F78E52C6FB}" destId="{0AD3EDF6-9B1D-C84F-B630-A21DF75CF034}" srcOrd="0" destOrd="0" presId="urn:microsoft.com/office/officeart/2005/8/layout/hierarchy1"/>
    <dgm:cxn modelId="{307C97A2-3044-D44A-BD8F-4CF9211B729F}" type="presParOf" srcId="{0AD3EDF6-9B1D-C84F-B630-A21DF75CF034}" destId="{8EB9A1E2-F873-C845-B04E-8947B5FCCE32}" srcOrd="0" destOrd="0" presId="urn:microsoft.com/office/officeart/2005/8/layout/hierarchy1"/>
    <dgm:cxn modelId="{C2ACB20D-E29E-684D-BDD1-2DD362920015}" type="presParOf" srcId="{0AD3EDF6-9B1D-C84F-B630-A21DF75CF034}" destId="{5718999F-9EA2-0349-9763-C65D206FD441}" srcOrd="1" destOrd="0" presId="urn:microsoft.com/office/officeart/2005/8/layout/hierarchy1"/>
    <dgm:cxn modelId="{55E3F7CA-39F7-BA40-863D-91046FB7F15E}" type="presParOf" srcId="{CB965A3F-A04B-AB47-B0A8-68F78E52C6FB}" destId="{9EE52865-FEC9-7F4E-B84F-A57543DCB9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6AD63F-2048-4232-BFF9-3AF21FF6B8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94760E-93FC-41D5-95B2-553FBB6380F0}">
      <dgm:prSet/>
      <dgm:spPr/>
      <dgm:t>
        <a:bodyPr/>
        <a:lstStyle/>
        <a:p>
          <a:r>
            <a:rPr lang="en-IL" strike="sngStrike" baseline="0" dirty="0"/>
            <a:t>How React Works</a:t>
          </a:r>
          <a:endParaRPr lang="en-US" strike="sngStrike" baseline="0" dirty="0"/>
        </a:p>
      </dgm:t>
    </dgm:pt>
    <dgm:pt modelId="{744E5926-3D2A-489B-9534-5BD38A43C54B}" type="parTrans" cxnId="{AF1B4EF6-1248-47BD-9D0A-A3C42097B269}">
      <dgm:prSet/>
      <dgm:spPr/>
      <dgm:t>
        <a:bodyPr/>
        <a:lstStyle/>
        <a:p>
          <a:endParaRPr lang="en-US"/>
        </a:p>
      </dgm:t>
    </dgm:pt>
    <dgm:pt modelId="{B110EC2F-CDBD-4F5E-94D0-8F38C9263C84}" type="sibTrans" cxnId="{AF1B4EF6-1248-47BD-9D0A-A3C42097B269}">
      <dgm:prSet/>
      <dgm:spPr/>
      <dgm:t>
        <a:bodyPr/>
        <a:lstStyle/>
        <a:p>
          <a:endParaRPr lang="en-US"/>
        </a:p>
      </dgm:t>
    </dgm:pt>
    <dgm:pt modelId="{8786DB41-ACC7-4FF0-B4FA-9AAC652A0C9B}">
      <dgm:prSet/>
      <dgm:spPr/>
      <dgm:t>
        <a:bodyPr/>
        <a:lstStyle/>
        <a:p>
          <a:r>
            <a:rPr lang="en-IL" strike="sngStrike" baseline="0" dirty="0"/>
            <a:t>Performance</a:t>
          </a:r>
          <a:endParaRPr lang="en-US" strike="sngStrike" baseline="0" dirty="0"/>
        </a:p>
      </dgm:t>
    </dgm:pt>
    <dgm:pt modelId="{022CEFCD-406B-4F02-9D77-266C3BBE31CF}" type="parTrans" cxnId="{A30B2082-D5CF-4C44-89D7-1FA338058E5B}">
      <dgm:prSet/>
      <dgm:spPr/>
      <dgm:t>
        <a:bodyPr/>
        <a:lstStyle/>
        <a:p>
          <a:endParaRPr lang="en-US"/>
        </a:p>
      </dgm:t>
    </dgm:pt>
    <dgm:pt modelId="{BD928A81-7413-45D8-832B-535EDC4FB229}" type="sibTrans" cxnId="{A30B2082-D5CF-4C44-89D7-1FA338058E5B}">
      <dgm:prSet/>
      <dgm:spPr/>
      <dgm:t>
        <a:bodyPr/>
        <a:lstStyle/>
        <a:p>
          <a:endParaRPr lang="en-US"/>
        </a:p>
      </dgm:t>
    </dgm:pt>
    <dgm:pt modelId="{3DDC6F51-04CA-4BE3-8171-227609B4138D}">
      <dgm:prSet/>
      <dgm:spPr/>
      <dgm:t>
        <a:bodyPr/>
        <a:lstStyle/>
        <a:p>
          <a:r>
            <a:rPr lang="en-IL" strike="sngStrike" baseline="0" dirty="0"/>
            <a:t>Hooks Best Practices</a:t>
          </a:r>
          <a:endParaRPr lang="en-US" strike="sngStrike" baseline="0" dirty="0"/>
        </a:p>
      </dgm:t>
    </dgm:pt>
    <dgm:pt modelId="{20FACABB-1DB6-4FF8-8369-9B52ADB70CBD}" type="parTrans" cxnId="{77E26D22-D014-4F95-8F4C-BA4F20CCA698}">
      <dgm:prSet/>
      <dgm:spPr/>
      <dgm:t>
        <a:bodyPr/>
        <a:lstStyle/>
        <a:p>
          <a:endParaRPr lang="en-US"/>
        </a:p>
      </dgm:t>
    </dgm:pt>
    <dgm:pt modelId="{FD93E277-409D-447B-A69E-187E776DA8A1}" type="sibTrans" cxnId="{77E26D22-D014-4F95-8F4C-BA4F20CCA698}">
      <dgm:prSet/>
      <dgm:spPr/>
      <dgm:t>
        <a:bodyPr/>
        <a:lstStyle/>
        <a:p>
          <a:endParaRPr lang="en-US"/>
        </a:p>
      </dgm:t>
    </dgm:pt>
    <dgm:pt modelId="{47481312-83FE-4B02-99DD-8FF4147DB9DD}">
      <dgm:prSet/>
      <dgm:spPr/>
      <dgm:t>
        <a:bodyPr/>
        <a:lstStyle/>
        <a:p>
          <a:r>
            <a:rPr lang="en-IL" strike="sngStrike" baseline="0" dirty="0"/>
            <a:t>Redux</a:t>
          </a:r>
          <a:endParaRPr lang="en-US" strike="sngStrike" baseline="0" dirty="0"/>
        </a:p>
      </dgm:t>
    </dgm:pt>
    <dgm:pt modelId="{60FD743A-CC7E-41C1-88B4-C419213EF880}" type="parTrans" cxnId="{53939FEE-E5DB-44BA-9325-59B4B7B24C42}">
      <dgm:prSet/>
      <dgm:spPr/>
      <dgm:t>
        <a:bodyPr/>
        <a:lstStyle/>
        <a:p>
          <a:endParaRPr lang="en-US"/>
        </a:p>
      </dgm:t>
    </dgm:pt>
    <dgm:pt modelId="{2A9D2AF6-AA84-4106-8091-356E64BE6159}" type="sibTrans" cxnId="{53939FEE-E5DB-44BA-9325-59B4B7B24C42}">
      <dgm:prSet/>
      <dgm:spPr/>
      <dgm:t>
        <a:bodyPr/>
        <a:lstStyle/>
        <a:p>
          <a:endParaRPr lang="en-US"/>
        </a:p>
      </dgm:t>
    </dgm:pt>
    <dgm:pt modelId="{C6894962-2C6C-4293-8DD8-EFADDB768E7B}">
      <dgm:prSet/>
      <dgm:spPr/>
      <dgm:t>
        <a:bodyPr/>
        <a:lstStyle/>
        <a:p>
          <a:r>
            <a:rPr lang="en-IL"/>
            <a:t>React Testing Library</a:t>
          </a:r>
          <a:endParaRPr lang="en-US"/>
        </a:p>
      </dgm:t>
    </dgm:pt>
    <dgm:pt modelId="{9BAA0391-A962-4093-A26C-B1F459D11D16}" type="parTrans" cxnId="{3827AD7F-1773-412B-98A8-C86101B2E2C0}">
      <dgm:prSet/>
      <dgm:spPr/>
      <dgm:t>
        <a:bodyPr/>
        <a:lstStyle/>
        <a:p>
          <a:endParaRPr lang="en-US"/>
        </a:p>
      </dgm:t>
    </dgm:pt>
    <dgm:pt modelId="{6BFED71D-6401-461F-9052-8B9FDB4E1681}" type="sibTrans" cxnId="{3827AD7F-1773-412B-98A8-C86101B2E2C0}">
      <dgm:prSet/>
      <dgm:spPr/>
      <dgm:t>
        <a:bodyPr/>
        <a:lstStyle/>
        <a:p>
          <a:endParaRPr lang="en-US"/>
        </a:p>
      </dgm:t>
    </dgm:pt>
    <dgm:pt modelId="{510FA093-DDAC-8041-A2A8-459701387548}" type="pres">
      <dgm:prSet presAssocID="{186AD63F-2048-4232-BFF9-3AF21FF6B860}" presName="vert0" presStyleCnt="0">
        <dgm:presLayoutVars>
          <dgm:dir/>
          <dgm:animOne val="branch"/>
          <dgm:animLvl val="lvl"/>
        </dgm:presLayoutVars>
      </dgm:prSet>
      <dgm:spPr/>
    </dgm:pt>
    <dgm:pt modelId="{BD2684EE-55C0-8E45-8DA8-698963D1AE7E}" type="pres">
      <dgm:prSet presAssocID="{5894760E-93FC-41D5-95B2-553FBB6380F0}" presName="thickLine" presStyleLbl="alignNode1" presStyleIdx="0" presStyleCnt="5"/>
      <dgm:spPr/>
    </dgm:pt>
    <dgm:pt modelId="{03C194D6-817C-F04F-9F17-A2DF53EBE64B}" type="pres">
      <dgm:prSet presAssocID="{5894760E-93FC-41D5-95B2-553FBB6380F0}" presName="horz1" presStyleCnt="0"/>
      <dgm:spPr/>
    </dgm:pt>
    <dgm:pt modelId="{514BAE3C-7A6C-9B47-A28B-61298CA66D79}" type="pres">
      <dgm:prSet presAssocID="{5894760E-93FC-41D5-95B2-553FBB6380F0}" presName="tx1" presStyleLbl="revTx" presStyleIdx="0" presStyleCnt="5"/>
      <dgm:spPr/>
    </dgm:pt>
    <dgm:pt modelId="{DE391E1B-CF90-5249-B76B-541372B6B3C8}" type="pres">
      <dgm:prSet presAssocID="{5894760E-93FC-41D5-95B2-553FBB6380F0}" presName="vert1" presStyleCnt="0"/>
      <dgm:spPr/>
    </dgm:pt>
    <dgm:pt modelId="{FCEF4CB7-2D92-BB45-BB5E-63289C72EC51}" type="pres">
      <dgm:prSet presAssocID="{8786DB41-ACC7-4FF0-B4FA-9AAC652A0C9B}" presName="thickLine" presStyleLbl="alignNode1" presStyleIdx="1" presStyleCnt="5"/>
      <dgm:spPr/>
    </dgm:pt>
    <dgm:pt modelId="{57BA0941-305D-FB4C-8C6F-73E7D0E68145}" type="pres">
      <dgm:prSet presAssocID="{8786DB41-ACC7-4FF0-B4FA-9AAC652A0C9B}" presName="horz1" presStyleCnt="0"/>
      <dgm:spPr/>
    </dgm:pt>
    <dgm:pt modelId="{EA0558D2-3B0B-2E44-A66F-AD6CD2F6F92A}" type="pres">
      <dgm:prSet presAssocID="{8786DB41-ACC7-4FF0-B4FA-9AAC652A0C9B}" presName="tx1" presStyleLbl="revTx" presStyleIdx="1" presStyleCnt="5"/>
      <dgm:spPr/>
    </dgm:pt>
    <dgm:pt modelId="{89B7C194-17A9-6041-AB0B-028967B3EF48}" type="pres">
      <dgm:prSet presAssocID="{8786DB41-ACC7-4FF0-B4FA-9AAC652A0C9B}" presName="vert1" presStyleCnt="0"/>
      <dgm:spPr/>
    </dgm:pt>
    <dgm:pt modelId="{D467B4A4-45D7-2F41-9113-C57E4EBB3782}" type="pres">
      <dgm:prSet presAssocID="{3DDC6F51-04CA-4BE3-8171-227609B4138D}" presName="thickLine" presStyleLbl="alignNode1" presStyleIdx="2" presStyleCnt="5"/>
      <dgm:spPr/>
    </dgm:pt>
    <dgm:pt modelId="{5E9D2F74-0400-E940-9EA1-3149F0D9424F}" type="pres">
      <dgm:prSet presAssocID="{3DDC6F51-04CA-4BE3-8171-227609B4138D}" presName="horz1" presStyleCnt="0"/>
      <dgm:spPr/>
    </dgm:pt>
    <dgm:pt modelId="{BD031BD0-FFC0-164E-B6AF-EA8D900BEC33}" type="pres">
      <dgm:prSet presAssocID="{3DDC6F51-04CA-4BE3-8171-227609B4138D}" presName="tx1" presStyleLbl="revTx" presStyleIdx="2" presStyleCnt="5"/>
      <dgm:spPr/>
    </dgm:pt>
    <dgm:pt modelId="{90596BCD-ED3B-4D4E-849A-DC4BBF6E4507}" type="pres">
      <dgm:prSet presAssocID="{3DDC6F51-04CA-4BE3-8171-227609B4138D}" presName="vert1" presStyleCnt="0"/>
      <dgm:spPr/>
    </dgm:pt>
    <dgm:pt modelId="{0D4C3BEB-D0F4-2144-ABC8-5A9412ECF107}" type="pres">
      <dgm:prSet presAssocID="{47481312-83FE-4B02-99DD-8FF4147DB9DD}" presName="thickLine" presStyleLbl="alignNode1" presStyleIdx="3" presStyleCnt="5"/>
      <dgm:spPr/>
    </dgm:pt>
    <dgm:pt modelId="{4EECAE84-360C-574A-9862-6A1EAB137359}" type="pres">
      <dgm:prSet presAssocID="{47481312-83FE-4B02-99DD-8FF4147DB9DD}" presName="horz1" presStyleCnt="0"/>
      <dgm:spPr/>
    </dgm:pt>
    <dgm:pt modelId="{3483413A-A7BD-DC42-9ECF-B738EC76FCE9}" type="pres">
      <dgm:prSet presAssocID="{47481312-83FE-4B02-99DD-8FF4147DB9DD}" presName="tx1" presStyleLbl="revTx" presStyleIdx="3" presStyleCnt="5"/>
      <dgm:spPr/>
    </dgm:pt>
    <dgm:pt modelId="{87257C29-0629-0544-AD60-AB1DE0D79431}" type="pres">
      <dgm:prSet presAssocID="{47481312-83FE-4B02-99DD-8FF4147DB9DD}" presName="vert1" presStyleCnt="0"/>
      <dgm:spPr/>
    </dgm:pt>
    <dgm:pt modelId="{24DF8426-11B3-3D4A-A0C8-AD8121824535}" type="pres">
      <dgm:prSet presAssocID="{C6894962-2C6C-4293-8DD8-EFADDB768E7B}" presName="thickLine" presStyleLbl="alignNode1" presStyleIdx="4" presStyleCnt="5"/>
      <dgm:spPr/>
    </dgm:pt>
    <dgm:pt modelId="{5F00B52E-51A7-514B-B79F-D4F04E748348}" type="pres">
      <dgm:prSet presAssocID="{C6894962-2C6C-4293-8DD8-EFADDB768E7B}" presName="horz1" presStyleCnt="0"/>
      <dgm:spPr/>
    </dgm:pt>
    <dgm:pt modelId="{D02762B7-B7D7-8C47-98DA-C41B06A1303E}" type="pres">
      <dgm:prSet presAssocID="{C6894962-2C6C-4293-8DD8-EFADDB768E7B}" presName="tx1" presStyleLbl="revTx" presStyleIdx="4" presStyleCnt="5"/>
      <dgm:spPr/>
    </dgm:pt>
    <dgm:pt modelId="{38DBB4DF-EE8D-184D-A913-20CE61D6144D}" type="pres">
      <dgm:prSet presAssocID="{C6894962-2C6C-4293-8DD8-EFADDB768E7B}" presName="vert1" presStyleCnt="0"/>
      <dgm:spPr/>
    </dgm:pt>
  </dgm:ptLst>
  <dgm:cxnLst>
    <dgm:cxn modelId="{5A2D1A04-3B3F-B445-9590-BE32ED3803DD}" type="presOf" srcId="{47481312-83FE-4B02-99DD-8FF4147DB9DD}" destId="{3483413A-A7BD-DC42-9ECF-B738EC76FCE9}" srcOrd="0" destOrd="0" presId="urn:microsoft.com/office/officeart/2008/layout/LinedList"/>
    <dgm:cxn modelId="{77E26D22-D014-4F95-8F4C-BA4F20CCA698}" srcId="{186AD63F-2048-4232-BFF9-3AF21FF6B860}" destId="{3DDC6F51-04CA-4BE3-8171-227609B4138D}" srcOrd="2" destOrd="0" parTransId="{20FACABB-1DB6-4FF8-8369-9B52ADB70CBD}" sibTransId="{FD93E277-409D-447B-A69E-187E776DA8A1}"/>
    <dgm:cxn modelId="{5E116C29-CFEF-8840-9C06-B87763AB50EE}" type="presOf" srcId="{186AD63F-2048-4232-BFF9-3AF21FF6B860}" destId="{510FA093-DDAC-8041-A2A8-459701387548}" srcOrd="0" destOrd="0" presId="urn:microsoft.com/office/officeart/2008/layout/LinedList"/>
    <dgm:cxn modelId="{5EAD9643-742A-674A-84C0-FD9327432A1D}" type="presOf" srcId="{3DDC6F51-04CA-4BE3-8171-227609B4138D}" destId="{BD031BD0-FFC0-164E-B6AF-EA8D900BEC33}" srcOrd="0" destOrd="0" presId="urn:microsoft.com/office/officeart/2008/layout/LinedList"/>
    <dgm:cxn modelId="{3827AD7F-1773-412B-98A8-C86101B2E2C0}" srcId="{186AD63F-2048-4232-BFF9-3AF21FF6B860}" destId="{C6894962-2C6C-4293-8DD8-EFADDB768E7B}" srcOrd="4" destOrd="0" parTransId="{9BAA0391-A962-4093-A26C-B1F459D11D16}" sibTransId="{6BFED71D-6401-461F-9052-8B9FDB4E1681}"/>
    <dgm:cxn modelId="{A30B2082-D5CF-4C44-89D7-1FA338058E5B}" srcId="{186AD63F-2048-4232-BFF9-3AF21FF6B860}" destId="{8786DB41-ACC7-4FF0-B4FA-9AAC652A0C9B}" srcOrd="1" destOrd="0" parTransId="{022CEFCD-406B-4F02-9D77-266C3BBE31CF}" sibTransId="{BD928A81-7413-45D8-832B-535EDC4FB229}"/>
    <dgm:cxn modelId="{B5E885AA-E421-3D42-8606-FEAEE8BC2B7B}" type="presOf" srcId="{C6894962-2C6C-4293-8DD8-EFADDB768E7B}" destId="{D02762B7-B7D7-8C47-98DA-C41B06A1303E}" srcOrd="0" destOrd="0" presId="urn:microsoft.com/office/officeart/2008/layout/LinedList"/>
    <dgm:cxn modelId="{5EB98EE1-E9E0-8A48-A30C-67976FFFF657}" type="presOf" srcId="{5894760E-93FC-41D5-95B2-553FBB6380F0}" destId="{514BAE3C-7A6C-9B47-A28B-61298CA66D79}" srcOrd="0" destOrd="0" presId="urn:microsoft.com/office/officeart/2008/layout/LinedList"/>
    <dgm:cxn modelId="{53939FEE-E5DB-44BA-9325-59B4B7B24C42}" srcId="{186AD63F-2048-4232-BFF9-3AF21FF6B860}" destId="{47481312-83FE-4B02-99DD-8FF4147DB9DD}" srcOrd="3" destOrd="0" parTransId="{60FD743A-CC7E-41C1-88B4-C419213EF880}" sibTransId="{2A9D2AF6-AA84-4106-8091-356E64BE6159}"/>
    <dgm:cxn modelId="{AF1B4EF6-1248-47BD-9D0A-A3C42097B269}" srcId="{186AD63F-2048-4232-BFF9-3AF21FF6B860}" destId="{5894760E-93FC-41D5-95B2-553FBB6380F0}" srcOrd="0" destOrd="0" parTransId="{744E5926-3D2A-489B-9534-5BD38A43C54B}" sibTransId="{B110EC2F-CDBD-4F5E-94D0-8F38C9263C84}"/>
    <dgm:cxn modelId="{1AEADDF7-2135-8841-AE9F-791F95C50AF4}" type="presOf" srcId="{8786DB41-ACC7-4FF0-B4FA-9AAC652A0C9B}" destId="{EA0558D2-3B0B-2E44-A66F-AD6CD2F6F92A}" srcOrd="0" destOrd="0" presId="urn:microsoft.com/office/officeart/2008/layout/LinedList"/>
    <dgm:cxn modelId="{E869809C-0485-9141-A1A1-BDCEFEFE2376}" type="presParOf" srcId="{510FA093-DDAC-8041-A2A8-459701387548}" destId="{BD2684EE-55C0-8E45-8DA8-698963D1AE7E}" srcOrd="0" destOrd="0" presId="urn:microsoft.com/office/officeart/2008/layout/LinedList"/>
    <dgm:cxn modelId="{1F6D5865-180B-EE4F-BF82-B9E7C007EC4F}" type="presParOf" srcId="{510FA093-DDAC-8041-A2A8-459701387548}" destId="{03C194D6-817C-F04F-9F17-A2DF53EBE64B}" srcOrd="1" destOrd="0" presId="urn:microsoft.com/office/officeart/2008/layout/LinedList"/>
    <dgm:cxn modelId="{41393BC3-04F1-B140-A279-4638E72DB644}" type="presParOf" srcId="{03C194D6-817C-F04F-9F17-A2DF53EBE64B}" destId="{514BAE3C-7A6C-9B47-A28B-61298CA66D79}" srcOrd="0" destOrd="0" presId="urn:microsoft.com/office/officeart/2008/layout/LinedList"/>
    <dgm:cxn modelId="{08998967-B884-9143-9773-4E8B877E8904}" type="presParOf" srcId="{03C194D6-817C-F04F-9F17-A2DF53EBE64B}" destId="{DE391E1B-CF90-5249-B76B-541372B6B3C8}" srcOrd="1" destOrd="0" presId="urn:microsoft.com/office/officeart/2008/layout/LinedList"/>
    <dgm:cxn modelId="{BBDC9B0A-0DE4-5B4C-BE3F-F86CDE9B63AB}" type="presParOf" srcId="{510FA093-DDAC-8041-A2A8-459701387548}" destId="{FCEF4CB7-2D92-BB45-BB5E-63289C72EC51}" srcOrd="2" destOrd="0" presId="urn:microsoft.com/office/officeart/2008/layout/LinedList"/>
    <dgm:cxn modelId="{55C877DF-3D42-F147-9636-A18F3AC4B87E}" type="presParOf" srcId="{510FA093-DDAC-8041-A2A8-459701387548}" destId="{57BA0941-305D-FB4C-8C6F-73E7D0E68145}" srcOrd="3" destOrd="0" presId="urn:microsoft.com/office/officeart/2008/layout/LinedList"/>
    <dgm:cxn modelId="{DA07BFC1-A5F1-0649-8A37-9DE0F883FE7B}" type="presParOf" srcId="{57BA0941-305D-FB4C-8C6F-73E7D0E68145}" destId="{EA0558D2-3B0B-2E44-A66F-AD6CD2F6F92A}" srcOrd="0" destOrd="0" presId="urn:microsoft.com/office/officeart/2008/layout/LinedList"/>
    <dgm:cxn modelId="{6E14CC0B-BCE9-4845-BD8B-3B8CB6EF5250}" type="presParOf" srcId="{57BA0941-305D-FB4C-8C6F-73E7D0E68145}" destId="{89B7C194-17A9-6041-AB0B-028967B3EF48}" srcOrd="1" destOrd="0" presId="urn:microsoft.com/office/officeart/2008/layout/LinedList"/>
    <dgm:cxn modelId="{299E3A0A-AD11-7140-8FA0-42F085A8201B}" type="presParOf" srcId="{510FA093-DDAC-8041-A2A8-459701387548}" destId="{D467B4A4-45D7-2F41-9113-C57E4EBB3782}" srcOrd="4" destOrd="0" presId="urn:microsoft.com/office/officeart/2008/layout/LinedList"/>
    <dgm:cxn modelId="{8C3E0EE8-2C11-8244-90A0-EEFE91D84B88}" type="presParOf" srcId="{510FA093-DDAC-8041-A2A8-459701387548}" destId="{5E9D2F74-0400-E940-9EA1-3149F0D9424F}" srcOrd="5" destOrd="0" presId="urn:microsoft.com/office/officeart/2008/layout/LinedList"/>
    <dgm:cxn modelId="{030DEE23-5409-3749-A2B0-C125A1F3394C}" type="presParOf" srcId="{5E9D2F74-0400-E940-9EA1-3149F0D9424F}" destId="{BD031BD0-FFC0-164E-B6AF-EA8D900BEC33}" srcOrd="0" destOrd="0" presId="urn:microsoft.com/office/officeart/2008/layout/LinedList"/>
    <dgm:cxn modelId="{7C10AA8C-84B7-C649-BEF5-41A2C2B45A59}" type="presParOf" srcId="{5E9D2F74-0400-E940-9EA1-3149F0D9424F}" destId="{90596BCD-ED3B-4D4E-849A-DC4BBF6E4507}" srcOrd="1" destOrd="0" presId="urn:microsoft.com/office/officeart/2008/layout/LinedList"/>
    <dgm:cxn modelId="{9F7B73AB-B5BC-6447-A3A7-BDAA8EB4722A}" type="presParOf" srcId="{510FA093-DDAC-8041-A2A8-459701387548}" destId="{0D4C3BEB-D0F4-2144-ABC8-5A9412ECF107}" srcOrd="6" destOrd="0" presId="urn:microsoft.com/office/officeart/2008/layout/LinedList"/>
    <dgm:cxn modelId="{CE917580-6A8A-8D4E-A6EC-EE0317432AE7}" type="presParOf" srcId="{510FA093-DDAC-8041-A2A8-459701387548}" destId="{4EECAE84-360C-574A-9862-6A1EAB137359}" srcOrd="7" destOrd="0" presId="urn:microsoft.com/office/officeart/2008/layout/LinedList"/>
    <dgm:cxn modelId="{64F6C375-7093-F340-BAE9-D721C99E3C92}" type="presParOf" srcId="{4EECAE84-360C-574A-9862-6A1EAB137359}" destId="{3483413A-A7BD-DC42-9ECF-B738EC76FCE9}" srcOrd="0" destOrd="0" presId="urn:microsoft.com/office/officeart/2008/layout/LinedList"/>
    <dgm:cxn modelId="{2E41C1B6-2440-BF4F-97C7-435F70C80317}" type="presParOf" srcId="{4EECAE84-360C-574A-9862-6A1EAB137359}" destId="{87257C29-0629-0544-AD60-AB1DE0D79431}" srcOrd="1" destOrd="0" presId="urn:microsoft.com/office/officeart/2008/layout/LinedList"/>
    <dgm:cxn modelId="{AC7A30FC-873A-CB4C-8069-25E8941C534A}" type="presParOf" srcId="{510FA093-DDAC-8041-A2A8-459701387548}" destId="{24DF8426-11B3-3D4A-A0C8-AD8121824535}" srcOrd="8" destOrd="0" presId="urn:microsoft.com/office/officeart/2008/layout/LinedList"/>
    <dgm:cxn modelId="{F688BE32-D5AE-ED40-9270-97729E52FAE6}" type="presParOf" srcId="{510FA093-DDAC-8041-A2A8-459701387548}" destId="{5F00B52E-51A7-514B-B79F-D4F04E748348}" srcOrd="9" destOrd="0" presId="urn:microsoft.com/office/officeart/2008/layout/LinedList"/>
    <dgm:cxn modelId="{7983E8A3-AEAC-4E4E-A497-2E098AE582A7}" type="presParOf" srcId="{5F00B52E-51A7-514B-B79F-D4F04E748348}" destId="{D02762B7-B7D7-8C47-98DA-C41B06A1303E}" srcOrd="0" destOrd="0" presId="urn:microsoft.com/office/officeart/2008/layout/LinedList"/>
    <dgm:cxn modelId="{95316643-EA53-7746-B825-7B838E739378}" type="presParOf" srcId="{5F00B52E-51A7-514B-B79F-D4F04E748348}" destId="{38DBB4DF-EE8D-184D-A913-20CE61D614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How React Works</a:t>
          </a:r>
          <a:endParaRPr lang="en-US" sz="3400" kern="120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Performance</a:t>
          </a:r>
          <a:endParaRPr lang="en-US" sz="3400" kern="120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51129-7E15-0D48-B530-348A6F5758BC}">
      <dsp:nvSpPr>
        <dsp:cNvPr id="0" name=""/>
        <dsp:cNvSpPr/>
      </dsp:nvSpPr>
      <dsp:spPr>
        <a:xfrm>
          <a:off x="0" y="158349"/>
          <a:ext cx="3283267" cy="1969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Unit tests</a:t>
          </a:r>
          <a:endParaRPr lang="en-US" sz="4000" kern="1200"/>
        </a:p>
      </dsp:txBody>
      <dsp:txXfrm>
        <a:off x="0" y="158349"/>
        <a:ext cx="3283267" cy="1969960"/>
      </dsp:txXfrm>
    </dsp:sp>
    <dsp:sp modelId="{57C322AD-B964-2748-AD3A-154B04EE3208}">
      <dsp:nvSpPr>
        <dsp:cNvPr id="0" name=""/>
        <dsp:cNvSpPr/>
      </dsp:nvSpPr>
      <dsp:spPr>
        <a:xfrm>
          <a:off x="3611594" y="158349"/>
          <a:ext cx="3283267" cy="1969960"/>
        </a:xfrm>
        <a:prstGeom prst="rect">
          <a:avLst/>
        </a:prstGeom>
        <a:solidFill>
          <a:schemeClr val="accent5">
            <a:hueOff val="3481973"/>
            <a:satOff val="1538"/>
            <a:lumOff val="-1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Integration tests</a:t>
          </a:r>
          <a:endParaRPr lang="en-US" sz="4000" kern="1200"/>
        </a:p>
      </dsp:txBody>
      <dsp:txXfrm>
        <a:off x="3611594" y="158349"/>
        <a:ext cx="3283267" cy="1969960"/>
      </dsp:txXfrm>
    </dsp:sp>
    <dsp:sp modelId="{FEC51EBF-44E8-7A48-960F-9E739D149329}">
      <dsp:nvSpPr>
        <dsp:cNvPr id="0" name=""/>
        <dsp:cNvSpPr/>
      </dsp:nvSpPr>
      <dsp:spPr>
        <a:xfrm>
          <a:off x="7223188" y="158349"/>
          <a:ext cx="3283267" cy="1969960"/>
        </a:xfrm>
        <a:prstGeom prst="rect">
          <a:avLst/>
        </a:prstGeom>
        <a:solidFill>
          <a:schemeClr val="accent5">
            <a:hueOff val="6963945"/>
            <a:satOff val="3077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Security tests</a:t>
          </a:r>
          <a:endParaRPr lang="en-US" sz="4000" kern="1200"/>
        </a:p>
      </dsp:txBody>
      <dsp:txXfrm>
        <a:off x="7223188" y="158349"/>
        <a:ext cx="3283267" cy="1969960"/>
      </dsp:txXfrm>
    </dsp:sp>
    <dsp:sp modelId="{1CD703D4-657F-D448-9A48-B5EF24BE894B}">
      <dsp:nvSpPr>
        <dsp:cNvPr id="0" name=""/>
        <dsp:cNvSpPr/>
      </dsp:nvSpPr>
      <dsp:spPr>
        <a:xfrm>
          <a:off x="0" y="2456636"/>
          <a:ext cx="3283267" cy="1969960"/>
        </a:xfrm>
        <a:prstGeom prst="rect">
          <a:avLst/>
        </a:prstGeom>
        <a:solidFill>
          <a:schemeClr val="accent5">
            <a:hueOff val="10445919"/>
            <a:satOff val="4615"/>
            <a:lumOff val="-5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Accessibility tests</a:t>
          </a:r>
          <a:endParaRPr lang="en-US" sz="4000" kern="1200"/>
        </a:p>
      </dsp:txBody>
      <dsp:txXfrm>
        <a:off x="0" y="2456636"/>
        <a:ext cx="3283267" cy="1969960"/>
      </dsp:txXfrm>
    </dsp:sp>
    <dsp:sp modelId="{FBF7301E-877E-3147-80FD-0165AD735AD8}">
      <dsp:nvSpPr>
        <dsp:cNvPr id="0" name=""/>
        <dsp:cNvSpPr/>
      </dsp:nvSpPr>
      <dsp:spPr>
        <a:xfrm>
          <a:off x="3611594" y="2456636"/>
          <a:ext cx="3283267" cy="1969960"/>
        </a:xfrm>
        <a:prstGeom prst="rect">
          <a:avLst/>
        </a:prstGeom>
        <a:solidFill>
          <a:schemeClr val="accent5">
            <a:hueOff val="13927891"/>
            <a:satOff val="615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Load tests</a:t>
          </a:r>
          <a:endParaRPr lang="en-US" sz="4000" kern="1200"/>
        </a:p>
      </dsp:txBody>
      <dsp:txXfrm>
        <a:off x="3611594" y="2456636"/>
        <a:ext cx="3283267" cy="1969960"/>
      </dsp:txXfrm>
    </dsp:sp>
    <dsp:sp modelId="{4704721F-DEA0-3749-A3CA-C1AE3284FE5C}">
      <dsp:nvSpPr>
        <dsp:cNvPr id="0" name=""/>
        <dsp:cNvSpPr/>
      </dsp:nvSpPr>
      <dsp:spPr>
        <a:xfrm>
          <a:off x="7223188" y="2456636"/>
          <a:ext cx="3283267" cy="1969960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000" kern="1200"/>
            <a:t>End to end tests</a:t>
          </a:r>
          <a:endParaRPr lang="en-US" sz="4000" kern="1200"/>
        </a:p>
      </dsp:txBody>
      <dsp:txXfrm>
        <a:off x="7223188" y="2456636"/>
        <a:ext cx="3283267" cy="19699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84E3B-762E-8643-B7A0-8D9A2B1A318F}">
      <dsp:nvSpPr>
        <dsp:cNvPr id="0" name=""/>
        <dsp:cNvSpPr/>
      </dsp:nvSpPr>
      <dsp:spPr>
        <a:xfrm>
          <a:off x="0" y="4522536"/>
          <a:ext cx="1591056" cy="989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Run</a:t>
          </a:r>
        </a:p>
      </dsp:txBody>
      <dsp:txXfrm>
        <a:off x="0" y="4522536"/>
        <a:ext cx="1591056" cy="989420"/>
      </dsp:txXfrm>
    </dsp:sp>
    <dsp:sp modelId="{2C3B5D30-E6AB-A240-B8EC-508141C7C1D1}">
      <dsp:nvSpPr>
        <dsp:cNvPr id="0" name=""/>
        <dsp:cNvSpPr/>
      </dsp:nvSpPr>
      <dsp:spPr>
        <a:xfrm>
          <a:off x="1591055" y="4522536"/>
          <a:ext cx="4773168" cy="9894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Run the test from Terminal and from VS Code</a:t>
          </a:r>
        </a:p>
      </dsp:txBody>
      <dsp:txXfrm>
        <a:off x="1591055" y="4522536"/>
        <a:ext cx="4773168" cy="989420"/>
      </dsp:txXfrm>
    </dsp:sp>
    <dsp:sp modelId="{52354A7D-9889-614E-B2C4-56F9B628759A}">
      <dsp:nvSpPr>
        <dsp:cNvPr id="0" name=""/>
        <dsp:cNvSpPr/>
      </dsp:nvSpPr>
      <dsp:spPr>
        <a:xfrm rot="10800000">
          <a:off x="0" y="3015649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accent2">
              <a:hueOff val="-816517"/>
              <a:satOff val="-3771"/>
              <a:lumOff val="-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Change</a:t>
          </a:r>
        </a:p>
      </dsp:txBody>
      <dsp:txXfrm rot="-10800000">
        <a:off x="0" y="3015649"/>
        <a:ext cx="1591056" cy="989123"/>
      </dsp:txXfrm>
    </dsp:sp>
    <dsp:sp modelId="{A775592A-47AE-164D-BDD9-C94DB85E12B0}">
      <dsp:nvSpPr>
        <dsp:cNvPr id="0" name=""/>
        <dsp:cNvSpPr/>
      </dsp:nvSpPr>
      <dsp:spPr>
        <a:xfrm>
          <a:off x="1591055" y="3015649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1115085"/>
            <a:satOff val="-2777"/>
            <a:lumOff val="-3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15085"/>
              <a:satOff val="-2777"/>
              <a:lumOff val="-3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 the code and the test</a:t>
          </a:r>
        </a:p>
      </dsp:txBody>
      <dsp:txXfrm>
        <a:off x="1591055" y="3015649"/>
        <a:ext cx="4773168" cy="989123"/>
      </dsp:txXfrm>
    </dsp:sp>
    <dsp:sp modelId="{AE08074B-B69F-D942-8C55-BF5F40881D20}">
      <dsp:nvSpPr>
        <dsp:cNvPr id="0" name=""/>
        <dsp:cNvSpPr/>
      </dsp:nvSpPr>
      <dsp:spPr>
        <a:xfrm rot="10800000">
          <a:off x="0" y="1508761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accent2">
              <a:hueOff val="-1633033"/>
              <a:satOff val="-7543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Read</a:t>
          </a:r>
        </a:p>
      </dsp:txBody>
      <dsp:txXfrm rot="-10800000">
        <a:off x="0" y="1508761"/>
        <a:ext cx="1591056" cy="989123"/>
      </dsp:txXfrm>
    </dsp:sp>
    <dsp:sp modelId="{6993B111-3230-974C-9CBE-6007F7EFE0E5}">
      <dsp:nvSpPr>
        <dsp:cNvPr id="0" name=""/>
        <dsp:cNvSpPr/>
      </dsp:nvSpPr>
      <dsp:spPr>
        <a:xfrm>
          <a:off x="1591055" y="1508761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2230170"/>
            <a:satOff val="-5555"/>
            <a:lumOff val="-6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30170"/>
              <a:satOff val="-5555"/>
              <a:lumOff val="-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Read App.test.js</a:t>
          </a:r>
        </a:p>
      </dsp:txBody>
      <dsp:txXfrm>
        <a:off x="1591055" y="1508761"/>
        <a:ext cx="4773168" cy="989123"/>
      </dsp:txXfrm>
    </dsp:sp>
    <dsp:sp modelId="{80AB89DC-B06F-9C49-B4F3-37D9DE5E1F7E}">
      <dsp:nvSpPr>
        <dsp:cNvPr id="0" name=""/>
        <dsp:cNvSpPr/>
      </dsp:nvSpPr>
      <dsp:spPr>
        <a:xfrm rot="10800000">
          <a:off x="0" y="1874"/>
          <a:ext cx="1591056" cy="15217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06248" rIns="113156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</a:t>
          </a:r>
        </a:p>
      </dsp:txBody>
      <dsp:txXfrm rot="-10800000">
        <a:off x="0" y="1874"/>
        <a:ext cx="1591056" cy="989123"/>
      </dsp:txXfrm>
    </dsp:sp>
    <dsp:sp modelId="{80DCFA92-6418-7F49-91A0-666AA6AD4BF6}">
      <dsp:nvSpPr>
        <dsp:cNvPr id="0" name=""/>
        <dsp:cNvSpPr/>
      </dsp:nvSpPr>
      <dsp:spPr>
        <a:xfrm>
          <a:off x="1591055" y="1874"/>
          <a:ext cx="4773168" cy="989123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28600" rIns="9682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 new app with create-react-app</a:t>
          </a:r>
        </a:p>
      </dsp:txBody>
      <dsp:txXfrm>
        <a:off x="1591055" y="1874"/>
        <a:ext cx="4773168" cy="9891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D1D37-200D-764F-8FC9-17CD8C188E9B}">
      <dsp:nvSpPr>
        <dsp:cNvPr id="0" name=""/>
        <dsp:cNvSpPr/>
      </dsp:nvSpPr>
      <dsp:spPr>
        <a:xfrm>
          <a:off x="0" y="4150553"/>
          <a:ext cx="1591056" cy="13623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Verify</a:t>
          </a:r>
        </a:p>
      </dsp:txBody>
      <dsp:txXfrm>
        <a:off x="0" y="4150553"/>
        <a:ext cx="1591056" cy="1362304"/>
      </dsp:txXfrm>
    </dsp:sp>
    <dsp:sp modelId="{DE113842-CE67-F94A-8CF4-2FE1E73D796E}">
      <dsp:nvSpPr>
        <dsp:cNvPr id="0" name=""/>
        <dsp:cNvSpPr/>
      </dsp:nvSpPr>
      <dsp:spPr>
        <a:xfrm>
          <a:off x="1591055" y="4150553"/>
          <a:ext cx="4773168" cy="136230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end state is as expected</a:t>
          </a:r>
        </a:p>
      </dsp:txBody>
      <dsp:txXfrm>
        <a:off x="1591055" y="4150553"/>
        <a:ext cx="4773168" cy="1362304"/>
      </dsp:txXfrm>
    </dsp:sp>
    <dsp:sp modelId="{3ABDBD73-AFCD-D944-9E0F-4275DFC73FE8}">
      <dsp:nvSpPr>
        <dsp:cNvPr id="0" name=""/>
        <dsp:cNvSpPr/>
      </dsp:nvSpPr>
      <dsp:spPr>
        <a:xfrm rot="10800000">
          <a:off x="0" y="2075763"/>
          <a:ext cx="1591056" cy="20952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accent2">
              <a:hueOff val="-1224775"/>
              <a:satOff val="-5657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Send</a:t>
          </a:r>
        </a:p>
      </dsp:txBody>
      <dsp:txXfrm rot="-10800000">
        <a:off x="0" y="2075763"/>
        <a:ext cx="1591056" cy="1361895"/>
      </dsp:txXfrm>
    </dsp:sp>
    <dsp:sp modelId="{EC82FB17-BD39-0645-B393-467F1398C7B5}">
      <dsp:nvSpPr>
        <dsp:cNvPr id="0" name=""/>
        <dsp:cNvSpPr/>
      </dsp:nvSpPr>
      <dsp:spPr>
        <a:xfrm>
          <a:off x="1591055" y="2075763"/>
          <a:ext cx="4773168" cy="1361895"/>
        </a:xfrm>
        <a:prstGeom prst="rect">
          <a:avLst/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Send actions</a:t>
          </a:r>
        </a:p>
      </dsp:txBody>
      <dsp:txXfrm>
        <a:off x="1591055" y="2075763"/>
        <a:ext cx="4773168" cy="1361895"/>
      </dsp:txXfrm>
    </dsp:sp>
    <dsp:sp modelId="{C45FB2E9-E0D4-774B-8EDF-453CE1A896F4}">
      <dsp:nvSpPr>
        <dsp:cNvPr id="0" name=""/>
        <dsp:cNvSpPr/>
      </dsp:nvSpPr>
      <dsp:spPr>
        <a:xfrm rot="10800000">
          <a:off x="0" y="974"/>
          <a:ext cx="1591056" cy="209522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234696" rIns="11315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Create</a:t>
          </a:r>
        </a:p>
      </dsp:txBody>
      <dsp:txXfrm rot="-10800000">
        <a:off x="0" y="974"/>
        <a:ext cx="1591056" cy="1361895"/>
      </dsp:txXfrm>
    </dsp:sp>
    <dsp:sp modelId="{FC2C222F-2659-5849-9C1B-CC60B11BDAC7}">
      <dsp:nvSpPr>
        <dsp:cNvPr id="0" name=""/>
        <dsp:cNvSpPr/>
      </dsp:nvSpPr>
      <dsp:spPr>
        <a:xfrm>
          <a:off x="1591055" y="974"/>
          <a:ext cx="4773168" cy="1361895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304800" rIns="96822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 store</a:t>
          </a:r>
        </a:p>
      </dsp:txBody>
      <dsp:txXfrm>
        <a:off x="1591055" y="974"/>
        <a:ext cx="4773168" cy="1361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Performance</a:t>
          </a:r>
          <a:endParaRPr lang="en-US" sz="3400" kern="120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A55A4-5DB8-4252-BD2B-83CDB4F51462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615E-4D35-4270-BC5E-E23DDAA04AC6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689F8-6412-4A82-A285-07CA9E5C30B8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Load Speed</a:t>
          </a:r>
          <a:endParaRPr lang="en-US" sz="2500" kern="1200"/>
        </a:p>
      </dsp:txBody>
      <dsp:txXfrm>
        <a:off x="1819120" y="673"/>
        <a:ext cx="4545103" cy="1574995"/>
      </dsp:txXfrm>
    </dsp:sp>
    <dsp:sp modelId="{775E6328-6EA2-42AC-85DB-497E4223D85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50FF4-9AEC-4C8A-A113-02FAB2B10014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D7FB4-F40E-4D3D-97B5-72642CCCA269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Responsiveness</a:t>
          </a:r>
          <a:endParaRPr lang="en-US" sz="2500" kern="1200"/>
        </a:p>
      </dsp:txBody>
      <dsp:txXfrm>
        <a:off x="1819120" y="1969418"/>
        <a:ext cx="4545103" cy="1574995"/>
      </dsp:txXfrm>
    </dsp:sp>
    <dsp:sp modelId="{82FAEB46-3688-4A40-8ECF-36D3C5A7AA94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2B8BA-3BF8-485C-B9EB-2B56EA068563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F459-03A7-47F9-92E0-57A9AB79A4D6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Perceived Performance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A55A4-5DB8-4252-BD2B-83CDB4F51462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615E-4D35-4270-BC5E-E23DDAA04AC6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689F8-6412-4A82-A285-07CA9E5C30B8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Load Speed</a:t>
          </a:r>
          <a:endParaRPr lang="en-US" sz="2500" kern="1200"/>
        </a:p>
      </dsp:txBody>
      <dsp:txXfrm>
        <a:off x="1819120" y="673"/>
        <a:ext cx="4545103" cy="1574995"/>
      </dsp:txXfrm>
    </dsp:sp>
    <dsp:sp modelId="{775E6328-6EA2-42AC-85DB-497E4223D859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50FF4-9AEC-4C8A-A113-02FAB2B10014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D7FB4-F40E-4D3D-97B5-72642CCCA269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Responsiveness</a:t>
          </a:r>
          <a:endParaRPr lang="en-US" sz="2500" kern="1200"/>
        </a:p>
      </dsp:txBody>
      <dsp:txXfrm>
        <a:off x="1819120" y="1969418"/>
        <a:ext cx="4545103" cy="1574995"/>
      </dsp:txXfrm>
    </dsp:sp>
    <dsp:sp modelId="{82FAEB46-3688-4A40-8ECF-36D3C5A7AA94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2B8BA-3BF8-485C-B9EB-2B56EA068563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F459-03A7-47F9-92E0-57A9AB79A4D6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Perceived Performance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Hooks Best Practices</a:t>
          </a:r>
          <a:endParaRPr lang="en-US" sz="3400" kern="120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Hooks Best Practices</a:t>
          </a:r>
          <a:endParaRPr lang="en-US" sz="3400" strike="sngStrike" kern="1200" baseline="0" dirty="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Redux</a:t>
          </a:r>
          <a:endParaRPr lang="en-US" sz="3400" kern="120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82B21-C150-404C-801E-6EDB5E0A65E9}">
      <dsp:nvSpPr>
        <dsp:cNvPr id="0" name=""/>
        <dsp:cNvSpPr/>
      </dsp:nvSpPr>
      <dsp:spPr>
        <a:xfrm>
          <a:off x="0" y="600303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AB12F-7B3E-4B61-B3AF-3C66DD34390D}">
      <dsp:nvSpPr>
        <dsp:cNvPr id="0" name=""/>
        <dsp:cNvSpPr/>
      </dsp:nvSpPr>
      <dsp:spPr>
        <a:xfrm>
          <a:off x="335246" y="849660"/>
          <a:ext cx="609539" cy="609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DDAC0-6676-412D-8F88-872E4965605A}">
      <dsp:nvSpPr>
        <dsp:cNvPr id="0" name=""/>
        <dsp:cNvSpPr/>
      </dsp:nvSpPr>
      <dsp:spPr>
        <a:xfrm>
          <a:off x="1280031" y="600303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Global Data</a:t>
          </a:r>
          <a:endParaRPr lang="en-US" sz="2500" kern="1200"/>
        </a:p>
      </dsp:txBody>
      <dsp:txXfrm>
        <a:off x="1280031" y="600303"/>
        <a:ext cx="8888096" cy="1108252"/>
      </dsp:txXfrm>
    </dsp:sp>
    <dsp:sp modelId="{7D520132-7F2C-4E39-98FE-36E4C7CAB257}">
      <dsp:nvSpPr>
        <dsp:cNvPr id="0" name=""/>
        <dsp:cNvSpPr/>
      </dsp:nvSpPr>
      <dsp:spPr>
        <a:xfrm>
          <a:off x="0" y="1985619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58589-2A9A-4EE6-A599-9845F32733C6}">
      <dsp:nvSpPr>
        <dsp:cNvPr id="0" name=""/>
        <dsp:cNvSpPr/>
      </dsp:nvSpPr>
      <dsp:spPr>
        <a:xfrm>
          <a:off x="335246" y="2234976"/>
          <a:ext cx="609539" cy="609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69C20-25A0-4330-A0E6-157A8434788F}">
      <dsp:nvSpPr>
        <dsp:cNvPr id="0" name=""/>
        <dsp:cNvSpPr/>
      </dsp:nvSpPr>
      <dsp:spPr>
        <a:xfrm>
          <a:off x="1280031" y="1985619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Actions =&gt; Changes to the data</a:t>
          </a:r>
          <a:endParaRPr lang="en-US" sz="2500" kern="1200"/>
        </a:p>
      </dsp:txBody>
      <dsp:txXfrm>
        <a:off x="1280031" y="1985619"/>
        <a:ext cx="8888096" cy="11082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91101-D168-6F4C-A979-A113AF4DD814}">
      <dsp:nvSpPr>
        <dsp:cNvPr id="0" name=""/>
        <dsp:cNvSpPr/>
      </dsp:nvSpPr>
      <dsp:spPr>
        <a:xfrm>
          <a:off x="3080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6112B-E63C-F442-BA39-7F93382D594E}">
      <dsp:nvSpPr>
        <dsp:cNvPr id="0" name=""/>
        <dsp:cNvSpPr/>
      </dsp:nvSpPr>
      <dsp:spPr>
        <a:xfrm>
          <a:off x="247486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One store - </a:t>
          </a:r>
          <a:r>
            <a:rPr lang="en-US" sz="2100" kern="1200"/>
            <a:t>Single source of truth</a:t>
          </a:r>
        </a:p>
      </dsp:txBody>
      <dsp:txXfrm>
        <a:off x="288396" y="1637375"/>
        <a:ext cx="2117829" cy="1314957"/>
      </dsp:txXfrm>
    </dsp:sp>
    <dsp:sp modelId="{785EEAF4-CCE5-E344-9B77-D5432DD980A5}">
      <dsp:nvSpPr>
        <dsp:cNvPr id="0" name=""/>
        <dsp:cNvSpPr/>
      </dsp:nvSpPr>
      <dsp:spPr>
        <a:xfrm>
          <a:off x="2691541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54BE9-1E51-8948-8C3E-5BDC7D82EB5C}">
      <dsp:nvSpPr>
        <dsp:cNvPr id="0" name=""/>
        <dsp:cNvSpPr/>
      </dsp:nvSpPr>
      <dsp:spPr>
        <a:xfrm>
          <a:off x="2935947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State is read-only</a:t>
          </a:r>
        </a:p>
      </dsp:txBody>
      <dsp:txXfrm>
        <a:off x="2976857" y="1637375"/>
        <a:ext cx="2117829" cy="1314957"/>
      </dsp:txXfrm>
    </dsp:sp>
    <dsp:sp modelId="{93CA89B8-F501-CC46-AD02-67E8301A07EF}">
      <dsp:nvSpPr>
        <dsp:cNvPr id="0" name=""/>
        <dsp:cNvSpPr/>
      </dsp:nvSpPr>
      <dsp:spPr>
        <a:xfrm>
          <a:off x="5380002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42AB8-9B70-8F4B-B905-266A9B4E8FAB}">
      <dsp:nvSpPr>
        <dsp:cNvPr id="0" name=""/>
        <dsp:cNvSpPr/>
      </dsp:nvSpPr>
      <dsp:spPr>
        <a:xfrm>
          <a:off x="5624408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Changes are made with pure functions</a:t>
          </a:r>
        </a:p>
      </dsp:txBody>
      <dsp:txXfrm>
        <a:off x="5665318" y="1637375"/>
        <a:ext cx="2117829" cy="1314957"/>
      </dsp:txXfrm>
    </dsp:sp>
    <dsp:sp modelId="{8EB9A1E2-F873-C845-B04E-8947B5FCCE32}">
      <dsp:nvSpPr>
        <dsp:cNvPr id="0" name=""/>
        <dsp:cNvSpPr/>
      </dsp:nvSpPr>
      <dsp:spPr>
        <a:xfrm>
          <a:off x="8068463" y="136428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8999F-9EA2-0349-9763-C65D206FD441}">
      <dsp:nvSpPr>
        <dsp:cNvPr id="0" name=""/>
        <dsp:cNvSpPr/>
      </dsp:nvSpPr>
      <dsp:spPr>
        <a:xfrm>
          <a:off x="8312869" y="159646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Change Detection via Immutable Data</a:t>
          </a:r>
        </a:p>
      </dsp:txBody>
      <dsp:txXfrm>
        <a:off x="8353779" y="1637375"/>
        <a:ext cx="2117829" cy="13149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684EE-55C0-8E45-8DA8-698963D1AE7E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BAE3C-7A6C-9B47-A28B-61298CA66D79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How React Works</a:t>
          </a:r>
          <a:endParaRPr lang="en-US" sz="3400" strike="sngStrike" kern="1200" baseline="0" dirty="0"/>
        </a:p>
      </dsp:txBody>
      <dsp:txXfrm>
        <a:off x="0" y="450"/>
        <a:ext cx="10168127" cy="738654"/>
      </dsp:txXfrm>
    </dsp:sp>
    <dsp:sp modelId="{FCEF4CB7-2D92-BB45-BB5E-63289C72EC51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558D2-3B0B-2E44-A66F-AD6CD2F6F92A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Performance</a:t>
          </a:r>
          <a:endParaRPr lang="en-US" sz="3400" strike="sngStrike" kern="1200" baseline="0" dirty="0"/>
        </a:p>
      </dsp:txBody>
      <dsp:txXfrm>
        <a:off x="0" y="739105"/>
        <a:ext cx="10168127" cy="738654"/>
      </dsp:txXfrm>
    </dsp:sp>
    <dsp:sp modelId="{D467B4A4-45D7-2F41-9113-C57E4EBB3782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1BD0-FFC0-164E-B6AF-EA8D900BEC33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Hooks Best Practices</a:t>
          </a:r>
          <a:endParaRPr lang="en-US" sz="3400" strike="sngStrike" kern="1200" baseline="0" dirty="0"/>
        </a:p>
      </dsp:txBody>
      <dsp:txXfrm>
        <a:off x="0" y="1477760"/>
        <a:ext cx="10168127" cy="738654"/>
      </dsp:txXfrm>
    </dsp:sp>
    <dsp:sp modelId="{0D4C3BEB-D0F4-2144-ABC8-5A9412ECF107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413A-A7BD-DC42-9ECF-B738EC76FCE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strike="sngStrike" kern="1200" baseline="0" dirty="0"/>
            <a:t>Redux</a:t>
          </a:r>
          <a:endParaRPr lang="en-US" sz="3400" strike="sngStrike" kern="1200" baseline="0" dirty="0"/>
        </a:p>
      </dsp:txBody>
      <dsp:txXfrm>
        <a:off x="0" y="2216415"/>
        <a:ext cx="10168127" cy="738654"/>
      </dsp:txXfrm>
    </dsp:sp>
    <dsp:sp modelId="{24DF8426-11B3-3D4A-A0C8-AD8121824535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62B7-B7D7-8C47-98DA-C41B06A1303E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React Testing Library</a:t>
          </a:r>
          <a:endParaRPr lang="en-US" sz="3400" kern="1200"/>
        </a:p>
      </dsp:txBody>
      <dsp:txXfrm>
        <a:off x="0" y="2955070"/>
        <a:ext cx="10168127" cy="738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37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4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8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9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3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5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2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9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1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7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7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7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long-platform-gnjg9f" TargetMode="External"/><Relationship Id="rId2" Type="http://schemas.openxmlformats.org/officeDocument/2006/relationships/hyperlink" Target="https://codesandbox.io/s/brave-moon-71dcv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codeil/react2020-course-examples/tree/master/new-redux/45-redux-firebase-chat/text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log/2022-10-rtk-query-intro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bold-firefly-wttz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aig1123/react-recipes/blob/master/src/useDarkMode.js" TargetMode="External"/><Relationship Id="rId2" Type="http://schemas.openxmlformats.org/officeDocument/2006/relationships/hyperlink" Target="https://github.com/streamich/react-use/blob/master/src/useMouse.t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overreacted.io/a-complete-guide-to-useeffect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rateyo.fundoocode.ninja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andbox.io/s/brave-beaver-mfskfc?file=/src/App.j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undles/react/lessons/redux-lab-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undles/react/lessons/redux-middlewares-lab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code.co.il/blog/2022-10-rtk-query-intro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ynonp/c51e7ece764eae6e66f862b192d28e49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ynonp/c51e7ece764eae6e66f862b192d28e49#file-02-lab-queries-md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ting-library/jest-dom" TargetMode="External"/><Relationship Id="rId2" Type="http://schemas.openxmlformats.org/officeDocument/2006/relationships/hyperlink" Target="https://jestjs.io/docs/using-matcher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14BEF-EA86-B64E-FF8A-E7626D943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4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E88BB-E621-09E0-A37D-D79E2F59B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L" sz="4800" dirty="0"/>
              <a:t>Advanced React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0DFAB-1E65-82F1-8DE1-A6D740A31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IL" sz="2000" dirty="0"/>
              <a:t>Ynon Perek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81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0FA9-38C8-5F1C-F061-0E59FBBF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State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695B-A157-2197-7FA9-35C2BFE5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Example: Money Converter: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https://codesandbox.io/s/brave-moon-71dcvl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>
                <a:hlinkClick r:id="rId3"/>
              </a:rPr>
              <a:t>https://codesandbox.io/s/long-platform-gnjg9f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03214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08E5-DA92-3A89-05BF-DD3E6B6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Store.js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1246-97AD-2B6C-9672-307FA664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preloadedState to allow test code to create a store in any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0E516-4558-74D9-15A7-E7D4E9F2B68B}"/>
              </a:ext>
            </a:extLst>
          </p:cNvPr>
          <p:cNvSpPr txBox="1"/>
          <p:nvPr/>
        </p:nvSpPr>
        <p:spPr>
          <a:xfrm>
            <a:off x="1115568" y="3170039"/>
            <a:ext cx="95035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options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reducer: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counter: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counterReducer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},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options.preloadedState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initialState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configureStore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(options);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67765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D734-E1BC-28A8-BB05-3A2186A0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Test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EA418-2EEB-2973-2119-3FF5E6A1DE6C}"/>
              </a:ext>
            </a:extLst>
          </p:cNvPr>
          <p:cNvSpPr txBox="1"/>
          <p:nvPr/>
        </p:nvSpPr>
        <p:spPr>
          <a:xfrm>
            <a:off x="1115568" y="2972244"/>
            <a:ext cx="89505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inc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store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store.dispatch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(increment());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expect(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store.getState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().counter).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toEqual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802726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AA86-FAA2-237F-C71F-8C9FDC49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Test Store with Preload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48AB-5CBE-D86B-AE06-02B17CE7DE42}"/>
              </a:ext>
            </a:extLst>
          </p:cNvPr>
          <p:cNvSpPr txBox="1"/>
          <p:nvPr/>
        </p:nvSpPr>
        <p:spPr>
          <a:xfrm>
            <a:off x="655607" y="3429000"/>
            <a:ext cx="92561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inc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from 10 to 11'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store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createStore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counter: 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store.dispatch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(increment());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expect(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store.getState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().counter).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toEqual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 value: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86049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9FB-6A89-BDB8-95C0-C1757175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Testing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2E78-0AB3-07DA-91EA-DED58951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Write tests to the Redux chat app from the example:</a:t>
            </a:r>
            <a:br>
              <a:rPr lang="en-IL" dirty="0"/>
            </a:br>
            <a:r>
              <a:rPr lang="en-US" dirty="0">
                <a:hlinkClick r:id="rId2"/>
              </a:rPr>
              <a:t>https://github.com/tocodeil/react2020-course-examples/tree/master/new-redux/45-redux-firebase-chat/text</a:t>
            </a:r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280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F61E-C972-EA8B-CFE5-105F1D44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Network with msw</a:t>
            </a:r>
          </a:p>
        </p:txBody>
      </p:sp>
    </p:spTree>
    <p:extLst>
      <p:ext uri="{BB962C8B-B14F-4D97-AF65-F5344CB8AC3E}">
        <p14:creationId xmlns:p14="http://schemas.microsoft.com/office/powerpoint/2010/main" val="845546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9D204-8D45-ECF6-BF22-8022F788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Create a fake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A0F2A-8901-7D23-609E-780A6FACB032}"/>
              </a:ext>
            </a:extLst>
          </p:cNvPr>
          <p:cNvSpPr txBox="1"/>
          <p:nvPr/>
        </p:nvSpPr>
        <p:spPr>
          <a:xfrm>
            <a:off x="667694" y="2144182"/>
            <a:ext cx="91922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rest }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msw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setupServer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msw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/node'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server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setupServer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Describe the requests to mock.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rest.get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'/book/: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bookId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(req, res,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ctx.json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	title: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'Lord of the Rings’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	author: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'J. R. R. Tolkien’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}),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073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6C2D-4903-F5B3-2386-3FD46AE4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Start / Stop the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CEABE-8109-C6B7-83A0-949D61CE4D95}"/>
              </a:ext>
            </a:extLst>
          </p:cNvPr>
          <p:cNvSpPr txBox="1"/>
          <p:nvPr/>
        </p:nvSpPr>
        <p:spPr>
          <a:xfrm>
            <a:off x="634041" y="2436355"/>
            <a:ext cx="95365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beforeAll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Establish requests interception layer before all tests.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server.listen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afterAll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Clean up after all tests are done, preventing this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interception layer from affecting irrelevant tests.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server.close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602057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A17C-879A-4668-B15B-C0B963F5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Gist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D1CF-82B1-09B8-161E-149C402F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a “fake” server to match test endpoints</a:t>
            </a:r>
            <a:br>
              <a:rPr lang="en-IL" dirty="0"/>
            </a:br>
            <a:endParaRPr lang="en-IL" dirty="0"/>
          </a:p>
          <a:p>
            <a:r>
              <a:rPr lang="en-IL" dirty="0"/>
              <a:t>Write it in a generic way, returning predicted results (regardless of the tests)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the fake server in tests to save time</a:t>
            </a:r>
          </a:p>
        </p:txBody>
      </p:sp>
    </p:spTree>
    <p:extLst>
      <p:ext uri="{BB962C8B-B14F-4D97-AF65-F5344CB8AC3E}">
        <p14:creationId xmlns:p14="http://schemas.microsoft.com/office/powerpoint/2010/main" val="28544112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3ED0-813D-D929-AEDF-F5712F5C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124E-9A45-AC77-20E8-44CA9201A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Write tests to the notes API we created here:</a:t>
            </a:r>
            <a:br>
              <a:rPr lang="en-IL" dirty="0"/>
            </a:br>
            <a:r>
              <a:rPr lang="en-US" dirty="0">
                <a:hlinkClick r:id="rId2"/>
              </a:rPr>
              <a:t>https://www.tocode.co.il/blog/2022-10-rtk-query-intro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644511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8887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4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67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377CAC-F871-453A-9B40-A9387260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Thanks For Listening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1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632717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484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DC601-AD7D-AE47-5110-67A3E1FA5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" r="1494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56E49-8CC9-F9A6-A516-7E0C987F11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React Performance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4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90ECD-5710-A0BB-CE77-D8B2E5FA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Is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1966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C126-4894-B415-EC6E-9F9B44D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Performance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632E2CB-52B6-B2DE-54EF-1AB7383FFE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452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BC126-4894-B415-EC6E-9F9B44D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React Can Affect All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632E2CB-52B6-B2DE-54EF-1AB7383FF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70076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83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3700-0951-DB6B-8CDC-1487A27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We’ll Focus On Responsiveness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0B07-AE7C-D99D-EABC-F1629613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makes an app feel “laggy” ?</a:t>
            </a:r>
          </a:p>
        </p:txBody>
      </p:sp>
    </p:spTree>
    <p:extLst>
      <p:ext uri="{BB962C8B-B14F-4D97-AF65-F5344CB8AC3E}">
        <p14:creationId xmlns:p14="http://schemas.microsoft.com/office/powerpoint/2010/main" val="85026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CBA4D2-39D3-58E4-148D-710D78663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71302"/>
              </p:ext>
            </p:extLst>
          </p:nvPr>
        </p:nvGraphicFramePr>
        <p:xfrm>
          <a:off x="1116013" y="2478088"/>
          <a:ext cx="101679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957020743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2243394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en-US" dirty="0"/>
                        <a:t>Delay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User Reaction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9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L" dirty="0"/>
                        <a:t>0 – 100ms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07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100 - 300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Feels sluggish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00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300 - 1000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is working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1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1s+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Context switching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77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10s+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Comes back later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8580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A40A43-E67C-71E7-4AA7-1341435D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dirty="0"/>
              <a:t>We’ll Focus On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63091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2233-F975-1D25-EC23-CE5775F1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Affects Page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4808-16B4-961C-9894-2F0B9196E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Number of renders</a:t>
            </a:r>
          </a:p>
          <a:p>
            <a:r>
              <a:rPr lang="en-IL" dirty="0"/>
              <a:t>S</a:t>
            </a:r>
            <a:r>
              <a:rPr lang="en-US" dirty="0" err="1"/>
              <a:t>ize</a:t>
            </a:r>
            <a:r>
              <a:rPr lang="en-US" dirty="0"/>
              <a:t> of document</a:t>
            </a:r>
          </a:p>
          <a:p>
            <a:r>
              <a:rPr lang="en-US" dirty="0"/>
              <a:t>Demo: filter large list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3424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37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F79C-2567-345D-293C-D54CD77F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Affects Page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EA7C-9E6D-F440-F09A-03AB3E962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Render Counting</a:t>
            </a:r>
            <a:br>
              <a:rPr lang="en-IL" dirty="0"/>
            </a:br>
            <a:endParaRPr lang="en-IL" dirty="0"/>
          </a:p>
          <a:p>
            <a:r>
              <a:rPr lang="en-IL" dirty="0"/>
              <a:t>When is a component rendered?</a:t>
            </a:r>
            <a:br>
              <a:rPr lang="en-IL" dirty="0"/>
            </a:br>
            <a:endParaRPr lang="en-IL" dirty="0"/>
          </a:p>
          <a:p>
            <a:r>
              <a:rPr lang="en-IL" dirty="0"/>
              <a:t>Demo: Render Counts, Memo</a:t>
            </a:r>
            <a:br>
              <a:rPr lang="en-IL" dirty="0"/>
            </a:br>
            <a:r>
              <a:rPr lang="en-US" dirty="0">
                <a:hlinkClick r:id="rId2"/>
              </a:rPr>
              <a:t>https://codesandbox.io</a:t>
            </a:r>
            <a:r>
              <a:rPr lang="en-US">
                <a:hlinkClick r:id="rId2"/>
              </a:rPr>
              <a:t>/s/bold-firefly-wttz4</a:t>
            </a:r>
            <a:endParaRPr lang="en-US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62204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06E56-32C8-618A-24BF-1E2294A2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Performance Lab: Colored Boxes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F401-E72C-88D1-A464-AD0BF6E8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AEC5-BB45-CE14-9CF6-BC05C38DA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Group to components based on state</a:t>
            </a:r>
            <a:br>
              <a:rPr lang="en-IL" dirty="0"/>
            </a:br>
            <a:endParaRPr lang="en-IL" dirty="0"/>
          </a:p>
          <a:p>
            <a:r>
              <a:rPr lang="en-IL" dirty="0"/>
              <a:t>Put together items that change together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deferred values to improve performance when appropriate</a:t>
            </a:r>
            <a:br>
              <a:rPr lang="en-IL" dirty="0"/>
            </a:br>
            <a:endParaRPr lang="en-IL" dirty="0"/>
          </a:p>
          <a:p>
            <a:r>
              <a:rPr lang="en-IL" dirty="0"/>
              <a:t>Always stay on top of your renders</a:t>
            </a:r>
          </a:p>
        </p:txBody>
      </p:sp>
    </p:spTree>
    <p:extLst>
      <p:ext uri="{BB962C8B-B14F-4D97-AF65-F5344CB8AC3E}">
        <p14:creationId xmlns:p14="http://schemas.microsoft.com/office/powerpoint/2010/main" val="129633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15237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015762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362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37AF-D22A-8966-269F-C0E43BA8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useEffect</a:t>
            </a:r>
            <a:r>
              <a:rPr lang="en-US" dirty="0"/>
              <a:t> Best Practices</a:t>
            </a:r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DB7FF4-C0F6-DF8D-16EB-CC7F8FCA0C70}"/>
              </a:ext>
            </a:extLst>
          </p:cNvPr>
          <p:cNvSpPr/>
          <p:nvPr/>
        </p:nvSpPr>
        <p:spPr>
          <a:xfrm>
            <a:off x="1745673" y="3131127"/>
            <a:ext cx="2983345" cy="2521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dirty="0"/>
              <a:t>React</a:t>
            </a:r>
            <a:endParaRPr lang="en-IL" dirty="0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E3BCF03-0D8A-FE81-F988-F5B0B46F1E73}"/>
              </a:ext>
            </a:extLst>
          </p:cNvPr>
          <p:cNvSpPr/>
          <p:nvPr/>
        </p:nvSpPr>
        <p:spPr>
          <a:xfrm>
            <a:off x="7462984" y="3047999"/>
            <a:ext cx="3371272" cy="2521528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External ”Thing”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B7C34ED-31F9-2EFC-BB8A-22C10B3732FD}"/>
              </a:ext>
            </a:extLst>
          </p:cNvPr>
          <p:cNvSpPr/>
          <p:nvPr/>
        </p:nvSpPr>
        <p:spPr>
          <a:xfrm>
            <a:off x="5116945" y="4091708"/>
            <a:ext cx="905164" cy="48029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1D7EC60-BE1B-B527-9AB4-A819C714A21E}"/>
              </a:ext>
            </a:extLst>
          </p:cNvPr>
          <p:cNvSpPr/>
          <p:nvPr/>
        </p:nvSpPr>
        <p:spPr>
          <a:xfrm>
            <a:off x="6022109" y="4091709"/>
            <a:ext cx="1440875" cy="4802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0369-A932-2309-E541-88D706816348}"/>
              </a:ext>
            </a:extLst>
          </p:cNvPr>
          <p:cNvSpPr txBox="1"/>
          <p:nvPr/>
        </p:nvSpPr>
        <p:spPr>
          <a:xfrm>
            <a:off x="5449456" y="3657600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useEffect</a:t>
            </a:r>
          </a:p>
        </p:txBody>
      </p:sp>
    </p:spTree>
    <p:extLst>
      <p:ext uri="{BB962C8B-B14F-4D97-AF65-F5344CB8AC3E}">
        <p14:creationId xmlns:p14="http://schemas.microsoft.com/office/powerpoint/2010/main" val="1755904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3375-0B93-54F6-9A2B-9A247B2E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useEffect: How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EA9AE-AC1E-ED0D-15CD-BA15B1151FE8}"/>
              </a:ext>
            </a:extLst>
          </p:cNvPr>
          <p:cNvSpPr txBox="1"/>
          <p:nvPr/>
        </p:nvSpPr>
        <p:spPr>
          <a:xfrm>
            <a:off x="1115568" y="312675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useEffect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effect() {</a:t>
            </a:r>
          </a:p>
          <a:p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// connect to external resource</a:t>
            </a:r>
          </a:p>
          <a:p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cleanup()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// disconnect from external resource</a:t>
            </a: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}, [...dependencies])</a:t>
            </a:r>
          </a:p>
        </p:txBody>
      </p:sp>
    </p:spTree>
    <p:extLst>
      <p:ext uri="{BB962C8B-B14F-4D97-AF65-F5344CB8AC3E}">
        <p14:creationId xmlns:p14="http://schemas.microsoft.com/office/powerpoint/2010/main" val="1298020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2093-C7AB-7347-2E99-1DD9F09E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CCA83-D760-C779-3673-42D73770B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https://github.com/streamich/react-use/blob/master/src/useMouse.ts</a:t>
            </a:r>
            <a:br>
              <a:rPr lang="en-US" dirty="0"/>
            </a:br>
            <a:endParaRPr lang="en-IL" dirty="0"/>
          </a:p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https://github.com/craig1123/react-recipes/blob/master/src/useDarkMode.js</a:t>
            </a:r>
            <a:endParaRPr lang="en-US" dirty="0"/>
          </a:p>
          <a:p>
            <a:pPr marL="228600" indent="-228600" algn="l" defTabSz="91440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9624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648C8-B9C3-A73F-7EE0-B021DB8D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700"/>
              <a:t>Lab: Common Pitfalls with useEffect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589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2C72-3DFD-196F-5EBF-FA37F709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Takeaways: useEffect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7712A-8BB8-589F-22C8-625673F1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Remember your dependencies</a:t>
            </a:r>
            <a:br>
              <a:rPr lang="en-IL" dirty="0"/>
            </a:br>
            <a:endParaRPr lang="en-IL" dirty="0"/>
          </a:p>
          <a:p>
            <a:r>
              <a:rPr lang="en-IL" dirty="0"/>
              <a:t>Performance: don’t use an effect where you can use a computed value</a:t>
            </a:r>
          </a:p>
          <a:p>
            <a:endParaRPr lang="en-IL" dirty="0"/>
          </a:p>
          <a:p>
            <a:r>
              <a:rPr lang="en-IL" dirty="0"/>
              <a:t>Always use a cleanup function</a:t>
            </a:r>
          </a:p>
        </p:txBody>
      </p:sp>
    </p:spTree>
    <p:extLst>
      <p:ext uri="{BB962C8B-B14F-4D97-AF65-F5344CB8AC3E}">
        <p14:creationId xmlns:p14="http://schemas.microsoft.com/office/powerpoint/2010/main" val="164862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6B4AD-50E9-1C32-75A2-A2678289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172464"/>
            <a:ext cx="4068849" cy="4659291"/>
          </a:xfrm>
        </p:spPr>
        <p:txBody>
          <a:bodyPr anchor="t">
            <a:normAutofit/>
          </a:bodyPr>
          <a:lstStyle/>
          <a:p>
            <a:r>
              <a:rPr lang="en-IL" sz="4800" dirty="0"/>
              <a:t>React History &amp;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76F3-B2D7-9C6D-A98B-65F3D4AB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504" y="1683170"/>
            <a:ext cx="5818248" cy="4148585"/>
          </a:xfrm>
        </p:spPr>
        <p:txBody>
          <a:bodyPr>
            <a:normAutofit/>
          </a:bodyPr>
          <a:lstStyle/>
          <a:p>
            <a:r>
              <a:rPr lang="en-US" sz="2000" dirty="0"/>
              <a:t>Created by Jordan </a:t>
            </a:r>
            <a:r>
              <a:rPr lang="en-US" sz="2000" dirty="0" err="1"/>
              <a:t>Walke</a:t>
            </a:r>
            <a:r>
              <a:rPr lang="en-US" sz="2000" dirty="0"/>
              <a:t> at Facebook (who has since left)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2011 - first deployed in FB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May 29, 2013 (JS Conf US) - initial public release (0.3.0)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Latest Version: 18.2.0</a:t>
            </a:r>
            <a:endParaRPr lang="en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AA4998-A9AB-A08B-95FD-082080739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0" y="3460014"/>
            <a:ext cx="2258868" cy="20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974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E9B8-FF64-DE2F-91DB-CD5E235B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useEffect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05328-D4C9-6539-1497-C383E9090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Replace function dependencies with useReducer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Put function dependencies inside effects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Make effects </a:t>
            </a:r>
            <a:r>
              <a:rPr lang="en-US" dirty="0"/>
              <a:t>Self-Sufficient</a:t>
            </a:r>
            <a:br>
              <a:rPr lang="en-US" dirty="0"/>
            </a:br>
            <a:endParaRPr lang="en-IL" dirty="0"/>
          </a:p>
          <a:p>
            <a:r>
              <a:rPr lang="en-US" dirty="0"/>
              <a:t>Extra Reading:</a:t>
            </a:r>
            <a:br>
              <a:rPr lang="en-US" dirty="0"/>
            </a:br>
            <a:r>
              <a:rPr lang="en-US" dirty="0">
                <a:hlinkClick r:id="rId2"/>
              </a:rPr>
              <a:t>https://overreacted.io/a-complete-guide-to-useeffect/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11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8874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8B945-8177-12C3-D3F2-6BD4FC78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useRef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7F1F-495A-E60E-A1AF-171F4511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“static” variable, saving its value in between renders</a:t>
            </a:r>
            <a:br>
              <a:rPr lang="en-IL" dirty="0"/>
            </a:br>
            <a:endParaRPr lang="en-IL" dirty="0"/>
          </a:p>
          <a:p>
            <a:r>
              <a:rPr lang="en-IL" dirty="0"/>
              <a:t>Similar to state, but changes don’t cause re-render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Often used to refer to DOM nodes in the `ref={…}` syntax</a:t>
            </a:r>
          </a:p>
        </p:txBody>
      </p:sp>
    </p:spTree>
    <p:extLst>
      <p:ext uri="{BB962C8B-B14F-4D97-AF65-F5344CB8AC3E}">
        <p14:creationId xmlns:p14="http://schemas.microsoft.com/office/powerpoint/2010/main" val="214606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697-7723-B36B-5D92-B9736217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Ref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1D6B1-1E59-7D84-5338-96EBAF3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a ref to store clicks count</a:t>
            </a:r>
            <a:br>
              <a:rPr lang="en-IL" dirty="0"/>
            </a:br>
            <a:endParaRPr lang="en-IL" dirty="0"/>
          </a:p>
          <a:p>
            <a:r>
              <a:rPr lang="en-IL" dirty="0"/>
              <a:t>Use a state to store clicks count</a:t>
            </a:r>
            <a:br>
              <a:rPr lang="en-IL" dirty="0"/>
            </a:br>
            <a:endParaRPr lang="en-IL" dirty="0"/>
          </a:p>
          <a:p>
            <a:r>
              <a:rPr lang="en-IL" dirty="0"/>
              <a:t>Note how state change =&gt; re-render, while ref don’t</a:t>
            </a:r>
          </a:p>
        </p:txBody>
      </p:sp>
    </p:spTree>
    <p:extLst>
      <p:ext uri="{BB962C8B-B14F-4D97-AF65-F5344CB8AC3E}">
        <p14:creationId xmlns:p14="http://schemas.microsoft.com/office/powerpoint/2010/main" val="2488297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0EAF-D405-672F-3D5E-532E145B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Portals and Refs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D47AE-C277-9FF0-A1E3-825A057C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Share state with outside component using a ref and a portal</a:t>
            </a:r>
          </a:p>
          <a:p>
            <a:r>
              <a:rPr lang="en-IL" dirty="0"/>
              <a:t>Outside component passes in the DOM node, and inner component paints to it using a portal</a:t>
            </a:r>
          </a:p>
          <a:p>
            <a:r>
              <a:rPr lang="en-IL" dirty="0"/>
              <a:t>Use an effect to synchronise</a:t>
            </a:r>
            <a:br>
              <a:rPr lang="en-IL" dirty="0"/>
            </a:br>
            <a:endParaRPr lang="en-IL" dirty="0"/>
          </a:p>
          <a:p>
            <a:r>
              <a:rPr lang="en-IL" dirty="0"/>
              <a:t>Don’t use in real life …</a:t>
            </a:r>
          </a:p>
        </p:txBody>
      </p:sp>
    </p:spTree>
    <p:extLst>
      <p:ext uri="{BB962C8B-B14F-4D97-AF65-F5344CB8AC3E}">
        <p14:creationId xmlns:p14="http://schemas.microsoft.com/office/powerpoint/2010/main" val="1475526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4787-48C2-92B1-6421-7E3017E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Forward Ref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59AEB-E142-014B-B99E-CE2CF7D7C05A}"/>
              </a:ext>
            </a:extLst>
          </p:cNvPr>
          <p:cNvSpPr txBox="1"/>
          <p:nvPr/>
        </p:nvSpPr>
        <p:spPr>
          <a:xfrm>
            <a:off x="489857" y="2679369"/>
            <a:ext cx="8763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React.forwardRef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((props, ref)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{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props.children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&lt;/button&gt;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You can now get a ref directly to the DOM button: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ref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ref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Click me!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FancyButton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5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C209-FD3D-F988-78E5-B136C4D3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Ref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169E-599E-1EA5-18BD-09FD3FC2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a component that shows 4 input fields on the page. After a user writes 5 characters in one input the focus automatically changes to the next one.</a:t>
            </a:r>
            <a:br>
              <a:rPr lang="en-IL" dirty="0"/>
            </a:br>
            <a:endParaRPr lang="en-IL" dirty="0"/>
          </a:p>
          <a:p>
            <a:r>
              <a:rPr lang="en-IL" dirty="0"/>
              <a:t>Create a form that has 3 input fields: name, email and password; and a “submit” button</a:t>
            </a:r>
            <a:br>
              <a:rPr lang="en-IL" dirty="0"/>
            </a:br>
            <a:r>
              <a:rPr lang="en-IL" dirty="0"/>
              <a:t>When the user clicks on submit print out a JSON with all the data in the form. Use ref to get the data only when submit is clicked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1197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11B3-69A8-96B6-25E2-CCB1A5B7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Ref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F5E-DE4D-F23B-7F86-27708570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Wrap rateYo jQuery plugin as a React Component:</a:t>
            </a:r>
            <a:br>
              <a:rPr lang="en-IL" dirty="0"/>
            </a:br>
            <a:r>
              <a:rPr lang="en-US" dirty="0">
                <a:hlinkClick r:id="rId2"/>
              </a:rPr>
              <a:t>https://rateyo.fundoocode.ninja</a:t>
            </a:r>
            <a:endParaRPr lang="en-US" dirty="0"/>
          </a:p>
          <a:p>
            <a:r>
              <a:rPr lang="en-US" dirty="0"/>
              <a:t>The component should take the props:</a:t>
            </a:r>
          </a:p>
          <a:p>
            <a:pPr lvl="1"/>
            <a:r>
              <a:rPr lang="en-US" dirty="0" err="1"/>
              <a:t>ratedFill</a:t>
            </a:r>
            <a:endParaRPr lang="en-US" dirty="0"/>
          </a:p>
          <a:p>
            <a:pPr lvl="1"/>
            <a:r>
              <a:rPr lang="en-US" dirty="0"/>
              <a:t>value (how many stars)</a:t>
            </a:r>
          </a:p>
          <a:p>
            <a:pPr lvl="1"/>
            <a:r>
              <a:rPr lang="en-IL" dirty="0"/>
              <a:t>onChange (callback to handle user changed the number of stars)</a:t>
            </a:r>
          </a:p>
        </p:txBody>
      </p:sp>
    </p:spTree>
    <p:extLst>
      <p:ext uri="{BB962C8B-B14F-4D97-AF65-F5344CB8AC3E}">
        <p14:creationId xmlns:p14="http://schemas.microsoft.com/office/powerpoint/2010/main" val="83694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1D08-1EF9-FA1F-FBF4-9FC2C859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Error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B7234-7909-5FE4-217E-13C65B925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Used to show an error to the user when an exception happens inside render or inside an effect</a:t>
            </a:r>
            <a:br>
              <a:rPr lang="en-IL" dirty="0"/>
            </a:br>
            <a:endParaRPr lang="en-IL" dirty="0"/>
          </a:p>
          <a:p>
            <a:r>
              <a:rPr lang="en-IL" dirty="0"/>
              <a:t>Like a try/catch for render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5228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463F6-A9DF-5282-CA5C-73941948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Demo: Error Catcher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232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A0B1-B37E-00AB-C92D-CC17CBED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08B19-71E5-9EDD-4B29-170B09B2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Entirely Declarative</a:t>
            </a:r>
            <a:br>
              <a:rPr lang="en-IL" dirty="0"/>
            </a:br>
            <a:endParaRPr lang="en-IL" dirty="0"/>
          </a:p>
          <a:p>
            <a:r>
              <a:rPr lang="en-US" dirty="0"/>
              <a:t>R</a:t>
            </a:r>
            <a:r>
              <a:rPr lang="en-IL" dirty="0"/>
              <a:t>ender – describe your view at any point in time</a:t>
            </a:r>
            <a:br>
              <a:rPr lang="en-IL" dirty="0"/>
            </a:br>
            <a:endParaRPr lang="en-IL" dirty="0"/>
          </a:p>
          <a:p>
            <a:r>
              <a:rPr lang="en-IL" dirty="0"/>
              <a:t>Escape Hatches – so you can integrate other tools</a:t>
            </a:r>
          </a:p>
        </p:txBody>
      </p:sp>
    </p:spTree>
    <p:extLst>
      <p:ext uri="{BB962C8B-B14F-4D97-AF65-F5344CB8AC3E}">
        <p14:creationId xmlns:p14="http://schemas.microsoft.com/office/powerpoint/2010/main" val="235315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DD9E-04B0-3BD1-7170-283605EC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Takeaways: Error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4AE1-7A72-756B-51E0-46B414D0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Always use at least one error boundary</a:t>
            </a:r>
            <a:br>
              <a:rPr lang="en-IL" dirty="0"/>
            </a:br>
            <a:endParaRPr lang="en-IL" dirty="0"/>
          </a:p>
          <a:p>
            <a:r>
              <a:rPr lang="en-IL" dirty="0"/>
              <a:t>Error boundary should allow a user to “fix” the situation</a:t>
            </a:r>
            <a:br>
              <a:rPr lang="en-IL" dirty="0"/>
            </a:br>
            <a:endParaRPr lang="en-IL" dirty="0"/>
          </a:p>
          <a:p>
            <a:r>
              <a:rPr lang="en-IL" dirty="0"/>
              <a:t>Can use multiple error boundaries when different areas of the page can break at different times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53161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88BE-AE62-EA7F-7272-0CB9ED9C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Other Hooks - useId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9E1ED-1B1A-2177-5848-98EB36A5D90D}"/>
              </a:ext>
            </a:extLst>
          </p:cNvPr>
          <p:cNvSpPr txBox="1"/>
          <p:nvPr/>
        </p:nvSpPr>
        <p:spPr>
          <a:xfrm>
            <a:off x="474454" y="2079811"/>
            <a:ext cx="98686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[value,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id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&lt;input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type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"checkbox"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checked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onChange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(e)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e.currentTarget.checked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    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&lt;label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htmlFor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Toggle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&lt;/label&gt;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8003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AD5E-2CA1-27F4-1A5E-0E15187C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Custom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D74E-43D5-4A0B-2C92-AF5A013C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Custom Hooks are just functions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wrap normal hooks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start with ”use”</a:t>
            </a:r>
            <a:br>
              <a:rPr lang="en-IL" dirty="0"/>
            </a:br>
            <a:endParaRPr lang="en-IL" dirty="0"/>
          </a:p>
          <a:p>
            <a:r>
              <a:rPr lang="en-IL" dirty="0"/>
              <a:t>They are the key to stateful code reuse between components</a:t>
            </a:r>
          </a:p>
        </p:txBody>
      </p:sp>
    </p:spTree>
    <p:extLst>
      <p:ext uri="{BB962C8B-B14F-4D97-AF65-F5344CB8AC3E}">
        <p14:creationId xmlns:p14="http://schemas.microsoft.com/office/powerpoint/2010/main" val="436573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FD28-4185-A5E5-5868-3EBFA898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Custom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4F6B-7EE8-2C0D-E6FD-9227FAD7D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Implement a hook called “useLocalState” that takes a key and an initial value, returns a state variable but also saves that variable to local storage using the provided key</a:t>
            </a:r>
          </a:p>
          <a:p>
            <a:r>
              <a:rPr lang="en-IL" dirty="0"/>
              <a:t>Usage: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2352A-0B49-9A87-2166-C8DA114E7008}"/>
              </a:ext>
            </a:extLst>
          </p:cNvPr>
          <p:cNvSpPr txBox="1"/>
          <p:nvPr/>
        </p:nvSpPr>
        <p:spPr>
          <a:xfrm>
            <a:off x="1350034" y="4614504"/>
            <a:ext cx="8699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[value,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setValue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useLocalState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54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1454-405A-37D9-A29A-10A47E44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C</a:t>
            </a:r>
            <a:r>
              <a:rPr lang="en-US" dirty="0"/>
              <a:t>u</a:t>
            </a:r>
            <a:r>
              <a:rPr lang="en-IL" dirty="0"/>
              <a:t>stom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7CE5-5E87-BB73-6F61-4510FCB5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 two hooks: `useRemoteData` and `useIsLoading`</a:t>
            </a:r>
          </a:p>
          <a:p>
            <a:r>
              <a:rPr lang="en-IL" dirty="0"/>
              <a:t>useRemoteData(url) -&gt; sends a fetch request to the provided URL, and returns the result as JSON</a:t>
            </a:r>
          </a:p>
          <a:p>
            <a:r>
              <a:rPr lang="en-IL" dirty="0"/>
              <a:t>useIsLoading() -&gt; returns a boolean value indicating if anywhere in the app there are active requests initiated by useRemoteData</a:t>
            </a:r>
          </a:p>
          <a:p>
            <a:r>
              <a:rPr lang="en-IL" dirty="0"/>
              <a:t>Starter: </a:t>
            </a:r>
            <a:r>
              <a:rPr lang="en-US" dirty="0">
                <a:hlinkClick r:id="rId2"/>
              </a:rPr>
              <a:t>https://codesandbox.io/s/brave-beaver-mfskfc?file=/src/App.js</a:t>
            </a:r>
            <a:endParaRPr lang="en-IL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08187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80689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3067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789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75D48-2AEB-CE0C-4B1C-718177050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8" r="-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5" name="Freeform: Shape 1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1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5318B-214F-1A30-90AB-1D18F164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Redux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5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8419-2197-1CCB-752F-62F8D02D4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Redux Provides:</a:t>
            </a:r>
            <a:endParaRPr lang="en-I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E699E64-8AE5-AD51-D728-D5D0EB6979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0030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IL" sz="3200"/>
              <a:t>React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IL" sz="1800"/>
              <a:t>Components have state</a:t>
            </a:r>
          </a:p>
          <a:p>
            <a:r>
              <a:rPr lang="en-IL" sz="1800"/>
              <a:t>Propogate state from parent to children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98658-C3FB-E4DD-F8DE-5BABF7B3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1181573"/>
            <a:ext cx="4097657" cy="43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0F3B-0E78-6E12-04FB-CAB415C6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React Works: The Virtual 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998E-2E76-ABDE-542E-64BAAC7E5DEC}"/>
              </a:ext>
            </a:extLst>
          </p:cNvPr>
          <p:cNvSpPr txBox="1"/>
          <p:nvPr/>
        </p:nvSpPr>
        <p:spPr>
          <a:xfrm>
            <a:off x="794326" y="2665166"/>
            <a:ext cx="101681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&lt;main&gt;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&lt;h1&gt;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Page Header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&lt;/h1&gt;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 long block of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  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&lt;span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"highlight"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about React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&lt;/main&gt;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)}</a:t>
            </a:r>
          </a:p>
        </p:txBody>
      </p:sp>
    </p:spTree>
    <p:extLst>
      <p:ext uri="{BB962C8B-B14F-4D97-AF65-F5344CB8AC3E}">
        <p14:creationId xmlns:p14="http://schemas.microsoft.com/office/powerpoint/2010/main" val="908875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IL" sz="3200" dirty="0"/>
              <a:t>Flux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L" sz="1800" dirty="0"/>
              <a:t>Store - Global Data</a:t>
            </a:r>
          </a:p>
          <a:p>
            <a:r>
              <a:rPr lang="en-IL" sz="1800" dirty="0"/>
              <a:t>Store provides data to components all around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550E3-28CF-2821-EA0B-45B83CFC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51" y="2918691"/>
            <a:ext cx="3332927" cy="35741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BB304E-0347-B084-B3C4-64B80ACFC531}"/>
              </a:ext>
            </a:extLst>
          </p:cNvPr>
          <p:cNvSpPr/>
          <p:nvPr/>
        </p:nvSpPr>
        <p:spPr>
          <a:xfrm>
            <a:off x="1348509" y="2918691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Users Store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0C52D-D8C5-E3B5-224C-2714D97075B6}"/>
              </a:ext>
            </a:extLst>
          </p:cNvPr>
          <p:cNvSpPr/>
          <p:nvPr/>
        </p:nvSpPr>
        <p:spPr>
          <a:xfrm>
            <a:off x="1253045" y="4590184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CA2A-DE63-C659-15D8-6BD50633C5E3}"/>
              </a:ext>
            </a:extLst>
          </p:cNvPr>
          <p:cNvCxnSpPr>
            <a:cxnSpLocks/>
          </p:cNvCxnSpPr>
          <p:nvPr/>
        </p:nvCxnSpPr>
        <p:spPr>
          <a:xfrm>
            <a:off x="4473195" y="3680112"/>
            <a:ext cx="3653082" cy="6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C6B9A2-A71E-7600-C557-B97C2ADEF84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473195" y="3592946"/>
            <a:ext cx="5123387" cy="775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38A631-DD20-E452-E046-F1AA71C9D90A}"/>
              </a:ext>
            </a:extLst>
          </p:cNvPr>
          <p:cNvCxnSpPr>
            <a:cxnSpLocks/>
          </p:cNvCxnSpPr>
          <p:nvPr/>
        </p:nvCxnSpPr>
        <p:spPr>
          <a:xfrm>
            <a:off x="4355215" y="3670877"/>
            <a:ext cx="2622636" cy="204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C736D7-8E9D-4EF6-6DFE-4BFD5676AC7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377731" y="5264439"/>
            <a:ext cx="2600120" cy="528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178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FCBD-FB35-1605-CAF0-8204AD7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IL" sz="3200" dirty="0"/>
              <a:t>Flux Data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C5C04-04F3-8E3B-748F-7F97F35D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IL" sz="1800" dirty="0"/>
              <a:t>Global state is saved in stores</a:t>
            </a:r>
          </a:p>
          <a:p>
            <a:r>
              <a:rPr lang="en-IL" sz="1800" dirty="0"/>
              <a:t>Actions update stores through a dispatcher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CD13-3721-8585-6EF4-372F85E1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86" y="2734056"/>
            <a:ext cx="757361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31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CF2ED-678E-E3AA-762E-7EDC4F40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Why Does flux need multiple stores?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637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BA3-D9E4-C82D-936A-63FBB28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Nested Data and Change Detection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B8B8C7-6373-012A-F573-A5FDADDB9C5D}"/>
              </a:ext>
            </a:extLst>
          </p:cNvPr>
          <p:cNvSpPr/>
          <p:nvPr/>
        </p:nvSpPr>
        <p:spPr>
          <a:xfrm>
            <a:off x="674254" y="2650548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E666E-FC36-4476-8C73-6B06D3550EA1}"/>
              </a:ext>
            </a:extLst>
          </p:cNvPr>
          <p:cNvSpPr txBox="1"/>
          <p:nvPr/>
        </p:nvSpPr>
        <p:spPr>
          <a:xfrm>
            <a:off x="674254" y="4555034"/>
            <a:ext cx="81557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meetings =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'daily'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'daily'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'code review'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'surprise'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participants: 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07101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BA3-D9E4-C82D-936A-63FBB28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Nested Data and Change Detection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B8B8C7-6373-012A-F573-A5FDADDB9C5D}"/>
              </a:ext>
            </a:extLst>
          </p:cNvPr>
          <p:cNvSpPr/>
          <p:nvPr/>
        </p:nvSpPr>
        <p:spPr>
          <a:xfrm>
            <a:off x="674254" y="2650548"/>
            <a:ext cx="3124686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Meetings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A329-798B-4B86-B7BF-DE68B197D2C9}"/>
              </a:ext>
            </a:extLst>
          </p:cNvPr>
          <p:cNvSpPr txBox="1"/>
          <p:nvPr/>
        </p:nvSpPr>
        <p:spPr>
          <a:xfrm>
            <a:off x="674254" y="452962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subscribe(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// adds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to the list of subscribers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// run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cb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every time the data changes</a:t>
            </a:r>
          </a:p>
          <a:p>
            <a:endParaRPr lang="en-US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 // 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cb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doesn’t KNOW what has changed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2270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6B3F3-081A-286C-793F-A4B4AED1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IL" sz="5200"/>
              <a:t>Enter Redux</a:t>
            </a:r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Content Placeholder 2">
            <a:extLst>
              <a:ext uri="{FF2B5EF4-FFF2-40B4-BE49-F238E27FC236}">
                <a16:creationId xmlns:a16="http://schemas.microsoft.com/office/drawing/2014/main" id="{3A836267-FE3B-BC28-5FC5-F8DBEFA71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IL" sz="1800"/>
              <a:t>Created by </a:t>
            </a:r>
            <a:r>
              <a:rPr lang="en-US" sz="1800"/>
              <a:t>Dan Abramov and Andrew Clark</a:t>
            </a:r>
            <a:r>
              <a:rPr lang="en-IL" sz="1800"/>
              <a:t> in 2015</a:t>
            </a:r>
          </a:p>
          <a:p>
            <a:r>
              <a:rPr lang="en-IL" sz="1800"/>
              <a:t>Is considered one of the main 3 options to manage global state, along with MobX and Context</a:t>
            </a:r>
          </a:p>
          <a:p>
            <a:r>
              <a:rPr lang="en-IL" sz="1800"/>
              <a:t>Dan Abramov joined facebook in 2016 to work on React</a:t>
            </a:r>
            <a:endParaRPr lang="en-US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1D017-E525-EB25-F1FF-7FB20F7B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4066" y="1473685"/>
            <a:ext cx="4237686" cy="38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435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6F1ED-AF18-F918-DA09-3DEE44DE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L" dirty="0"/>
              <a:t>Redux Concepts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485C8F3-1B2E-4243-A555-2215A1B59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13749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2961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4CE6-9594-65E2-44BD-795D1F06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Illustrated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76EE81-173F-6857-2B2A-219D03B40DBB}"/>
              </a:ext>
            </a:extLst>
          </p:cNvPr>
          <p:cNvSpPr/>
          <p:nvPr/>
        </p:nvSpPr>
        <p:spPr>
          <a:xfrm>
            <a:off x="295563" y="3629892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F83181C-31CD-1378-2F10-5E0E9E20FF52}"/>
              </a:ext>
            </a:extLst>
          </p:cNvPr>
          <p:cNvSpPr/>
          <p:nvPr/>
        </p:nvSpPr>
        <p:spPr>
          <a:xfrm>
            <a:off x="3011055" y="4073236"/>
            <a:ext cx="1459345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78AC6-6468-57BF-FAD3-5EDC80C18ABC}"/>
              </a:ext>
            </a:extLst>
          </p:cNvPr>
          <p:cNvSpPr txBox="1"/>
          <p:nvPr/>
        </p:nvSpPr>
        <p:spPr>
          <a:xfrm>
            <a:off x="2974109" y="3657600"/>
            <a:ext cx="12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Action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3A8856-3F14-0ACC-865C-6D4A8D1C52CA}"/>
              </a:ext>
            </a:extLst>
          </p:cNvPr>
          <p:cNvSpPr/>
          <p:nvPr/>
        </p:nvSpPr>
        <p:spPr>
          <a:xfrm>
            <a:off x="4821382" y="3629890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59C79E-8D85-4E80-D1DF-B0D64A5898FC}"/>
              </a:ext>
            </a:extLst>
          </p:cNvPr>
          <p:cNvSpPr/>
          <p:nvPr/>
        </p:nvSpPr>
        <p:spPr>
          <a:xfrm>
            <a:off x="7462985" y="4073236"/>
            <a:ext cx="1459345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AABFD-4DB3-AB5C-B651-14B708997A7D}"/>
              </a:ext>
            </a:extLst>
          </p:cNvPr>
          <p:cNvSpPr txBox="1"/>
          <p:nvPr/>
        </p:nvSpPr>
        <p:spPr>
          <a:xfrm>
            <a:off x="7426039" y="3657600"/>
            <a:ext cx="12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Action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7320F0-0E47-BF63-6CF3-B2FE4556FB4A}"/>
              </a:ext>
            </a:extLst>
          </p:cNvPr>
          <p:cNvSpPr/>
          <p:nvPr/>
        </p:nvSpPr>
        <p:spPr>
          <a:xfrm>
            <a:off x="9273312" y="3629890"/>
            <a:ext cx="2456873" cy="1348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87589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3FFC-3826-19DC-B56C-78F44CD7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Immutable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9093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634A-0E65-AB76-75EC-D1738A33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JavaScript: Mutable vs. Immutable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6978D-67FD-C90F-C494-0B7D76E3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969665"/>
            <a:ext cx="7772400" cy="25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BCF8-DF5E-9486-F09D-874794B6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React Works: The Virtual 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791E-2208-7EE7-FFD6-FA3AF2F279D3}"/>
              </a:ext>
            </a:extLst>
          </p:cNvPr>
          <p:cNvSpPr txBox="1"/>
          <p:nvPr/>
        </p:nvSpPr>
        <p:spPr>
          <a:xfrm>
            <a:off x="614218" y="2748339"/>
            <a:ext cx="109635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"main"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"h1"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"Page Header"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  "a long block of 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React.createElement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"span"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"highlight"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  " about React"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3744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39DC-5249-74AA-07EC-8680D22A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JavaScript: Mutable vs. Immutable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BC635-2834-B74F-BB9D-6F5194561D4C}"/>
              </a:ext>
            </a:extLst>
          </p:cNvPr>
          <p:cNvSpPr txBox="1"/>
          <p:nvPr/>
        </p:nvSpPr>
        <p:spPr>
          <a:xfrm>
            <a:off x="951345" y="2466815"/>
            <a:ext cx="85251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projects: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'Learn Immutable Data’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tasks: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id: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'...'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38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D311-DD73-74D0-F89B-59C2923D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Mutable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4EA31-16FC-1275-A2E8-11F9144AFF44}"/>
              </a:ext>
            </a:extLst>
          </p:cNvPr>
          <p:cNvSpPr txBox="1"/>
          <p:nvPr/>
        </p:nvSpPr>
        <p:spPr>
          <a:xfrm>
            <a:off x="1115568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].done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71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417C-09D9-7BBE-A994-C416A541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Immutable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D66AA-3C55-586B-20F8-0FCD6FFFDB45}"/>
              </a:ext>
            </a:extLst>
          </p:cNvPr>
          <p:cNvSpPr txBox="1"/>
          <p:nvPr/>
        </p:nvSpPr>
        <p:spPr>
          <a:xfrm>
            <a:off x="1115568" y="2512858"/>
            <a:ext cx="89428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newData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...data,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projects: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tasks: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tasks.slice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{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done: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tasks.slice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]},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...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data.projects.slice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5927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507C-265B-E061-A39A-F103C3A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Immutable Changes with Immer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B3F7-7601-578B-8AA0-0767784C26A9}"/>
              </a:ext>
            </a:extLst>
          </p:cNvPr>
          <p:cNvSpPr txBox="1"/>
          <p:nvPr/>
        </p:nvSpPr>
        <p:spPr>
          <a:xfrm>
            <a:off x="1115568" y="365245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newData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produce(data, draft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draft.projects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].tasks[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].done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56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60E6-6F64-37E5-C848-8AA9F0AD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Redux Chat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34FA-304B-DBAF-A71D-E49E7415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Actions:</a:t>
            </a:r>
          </a:p>
          <a:p>
            <a:pPr lvl="1"/>
            <a:r>
              <a:rPr lang="en-IL" dirty="0"/>
              <a:t>setUsername</a:t>
            </a:r>
          </a:p>
          <a:p>
            <a:pPr lvl="1"/>
            <a:r>
              <a:rPr lang="en-IL" dirty="0"/>
              <a:t>receivedMessage</a:t>
            </a:r>
          </a:p>
          <a:p>
            <a:pPr lvl="1"/>
            <a:r>
              <a:rPr lang="en-IL" dirty="0"/>
              <a:t>createRoom</a:t>
            </a:r>
          </a:p>
          <a:p>
            <a:pPr lvl="1"/>
            <a:r>
              <a:rPr lang="en-IL" dirty="0"/>
              <a:t>setActiveRoom</a:t>
            </a:r>
          </a:p>
          <a:p>
            <a:pPr lvl="1"/>
            <a:r>
              <a:rPr lang="en-IL" dirty="0"/>
              <a:t>receivedRooms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46531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FB8D-4B80-C358-0A6F-E7A4C045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Moving to RTK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7BA6A-BA44-4992-A67A-22E79C2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Account slice</a:t>
            </a:r>
          </a:p>
          <a:p>
            <a:r>
              <a:rPr lang="en-IL" dirty="0"/>
              <a:t>Rooms and messages slice</a:t>
            </a:r>
          </a:p>
        </p:txBody>
      </p:sp>
    </p:spTree>
    <p:extLst>
      <p:ext uri="{BB962C8B-B14F-4D97-AF65-F5344CB8AC3E}">
        <p14:creationId xmlns:p14="http://schemas.microsoft.com/office/powerpoint/2010/main" val="1081109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A23-BCC8-4F83-1B8E-6BD80A62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Connect React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DEEA-7383-88BC-35C1-366D62CA9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Install react-redux</a:t>
            </a:r>
          </a:p>
          <a:p>
            <a:r>
              <a:rPr lang="en-IL" dirty="0"/>
              <a:t>Provider</a:t>
            </a:r>
          </a:p>
          <a:p>
            <a:r>
              <a:rPr lang="en-IL" dirty="0"/>
              <a:t>useSelector, useDispatch</a:t>
            </a:r>
          </a:p>
          <a:p>
            <a:r>
              <a:rPr lang="en-IL" dirty="0"/>
              <a:t>Redux dev tools</a:t>
            </a:r>
          </a:p>
        </p:txBody>
      </p:sp>
    </p:spTree>
    <p:extLst>
      <p:ext uri="{BB962C8B-B14F-4D97-AF65-F5344CB8AC3E}">
        <p14:creationId xmlns:p14="http://schemas.microsoft.com/office/powerpoint/2010/main" val="42744525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8DE0-F501-868B-86F8-21FE1884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 Advanced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DAC16-EF64-8CC6-37F4-26FF4F2D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Actions shared between slices</a:t>
            </a:r>
          </a:p>
          <a:p>
            <a:r>
              <a:rPr lang="en-IL" dirty="0"/>
              <a:t>Prepare actions</a:t>
            </a:r>
          </a:p>
          <a:p>
            <a:r>
              <a:rPr lang="en-IL" dirty="0"/>
              <a:t>Async Thunks</a:t>
            </a:r>
          </a:p>
        </p:txBody>
      </p:sp>
    </p:spTree>
    <p:extLst>
      <p:ext uri="{BB962C8B-B14F-4D97-AF65-F5344CB8AC3E}">
        <p14:creationId xmlns:p14="http://schemas.microsoft.com/office/powerpoint/2010/main" val="2206346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5AA7-D7C2-20EC-2EC1-9383A091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9278-552F-4991-41FC-97608D74C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https://www.tocode.co.il/bundles/react/lessons/redux-lab-1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9903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2F1-73F7-B704-C8B8-BD994FE0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Redux Middlewares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458B-1D2B-FDA0-65F3-5EFA0E6A4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What’s a middleware</a:t>
            </a:r>
          </a:p>
          <a:p>
            <a:r>
              <a:rPr lang="en-IL" dirty="0"/>
              <a:t>Logger Middleware</a:t>
            </a:r>
          </a:p>
          <a:p>
            <a:r>
              <a:rPr lang="en-IL" dirty="0"/>
              <a:t>Freeze Middleware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3722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E4C1-ACA9-FB96-BB0B-8EA37C71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3979-D15F-9A71-B701-C98C0D6D6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Is State?</a:t>
            </a:r>
          </a:p>
          <a:p>
            <a:r>
              <a:rPr lang="en-IL" dirty="0"/>
              <a:t>Demo: Todo App with item state (done)</a:t>
            </a:r>
          </a:p>
        </p:txBody>
      </p:sp>
    </p:spTree>
    <p:extLst>
      <p:ext uri="{BB962C8B-B14F-4D97-AF65-F5344CB8AC3E}">
        <p14:creationId xmlns:p14="http://schemas.microsoft.com/office/powerpoint/2010/main" val="3661884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D020-E2D1-6C8D-9446-605C013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Demo: Add Firebase to actually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B5B0-E27C-1C99-987B-5FF8586F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What’s Firebase</a:t>
            </a:r>
          </a:p>
          <a:p>
            <a:r>
              <a:rPr lang="en-IL" dirty="0"/>
              <a:t>Starter code</a:t>
            </a:r>
          </a:p>
          <a:p>
            <a:r>
              <a:rPr lang="en-IL" dirty="0"/>
              <a:t>Message Send Component</a:t>
            </a:r>
          </a:p>
          <a:p>
            <a:r>
              <a:rPr lang="en-IL" dirty="0"/>
              <a:t>Get messages to redux store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10105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5C6C-ECD9-3CB2-CF55-8966AD62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Middlewares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8026-88B2-BA48-1A9F-7F27C783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https://www.tocode.co.il/bundles/react/lessons/redux-middlewares-lab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55520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15A5-D7AA-4FB0-2CC4-6ACE3D3B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RTK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E934-B09D-8979-A0C0-CCF9C52F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Create an interface to read notes </a:t>
            </a:r>
            <a:br>
              <a:rPr lang="en-IL" dirty="0"/>
            </a:br>
            <a:r>
              <a:rPr lang="en-US" dirty="0">
                <a:hlinkClick r:id="rId2"/>
              </a:rPr>
              <a:t>https://www.tocode.co.il/blog/2022-10-rtk-query-intro</a:t>
            </a:r>
            <a:br>
              <a:rPr lang="en-US" dirty="0"/>
            </a:br>
            <a:endParaRPr lang="en-IL" dirty="0"/>
          </a:p>
          <a:p>
            <a:r>
              <a:rPr lang="en-IL" dirty="0"/>
              <a:t>Lab: Add endpoints and interface to create new notes</a:t>
            </a:r>
          </a:p>
        </p:txBody>
      </p:sp>
    </p:spTree>
    <p:extLst>
      <p:ext uri="{BB962C8B-B14F-4D97-AF65-F5344CB8AC3E}">
        <p14:creationId xmlns:p14="http://schemas.microsoft.com/office/powerpoint/2010/main" val="15163852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Question mark against red wall">
            <a:extLst>
              <a:ext uri="{FF2B5EF4-FFF2-40B4-BE49-F238E27FC236}">
                <a16:creationId xmlns:a16="http://schemas.microsoft.com/office/drawing/2014/main" id="{55187C70-332B-F3D1-D105-0DF347CB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C7FC2-FE25-1CCC-407F-35513DB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86653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0DF-0818-041A-1D49-CD1A0062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C0315-B455-4FC0-780F-BE96A985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58472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617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7475-452C-9C4E-7433-14A06CAF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Testing Library</a:t>
            </a:r>
          </a:p>
        </p:txBody>
      </p:sp>
    </p:spTree>
    <p:extLst>
      <p:ext uri="{BB962C8B-B14F-4D97-AF65-F5344CB8AC3E}">
        <p14:creationId xmlns:p14="http://schemas.microsoft.com/office/powerpoint/2010/main" val="30834501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46CB8B47-129C-4615-ACE4-30CE2FE0D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DE188-A392-7B20-5251-638DBD50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Why Test Your Code?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6901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403-791F-5F74-722C-365BE043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Some Code is harder to test manually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68EA3-C011-C6D7-61C8-1CDF15A18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Specific use cases</a:t>
            </a:r>
            <a:br>
              <a:rPr lang="en-IL" dirty="0"/>
            </a:br>
            <a:endParaRPr lang="en-IL" dirty="0"/>
          </a:p>
          <a:p>
            <a:r>
              <a:rPr lang="en-IL" dirty="0"/>
              <a:t>Special setup</a:t>
            </a:r>
            <a:br>
              <a:rPr lang="en-IL" dirty="0"/>
            </a:br>
            <a:endParaRPr lang="en-IL" dirty="0"/>
          </a:p>
          <a:p>
            <a:r>
              <a:rPr lang="en-IL" dirty="0"/>
              <a:t>Communication with external service</a:t>
            </a:r>
            <a:br>
              <a:rPr lang="en-IL" dirty="0"/>
            </a:br>
            <a:endParaRPr lang="en-IL" dirty="0"/>
          </a:p>
          <a:p>
            <a:r>
              <a:rPr lang="en-IL" dirty="0"/>
              <a:t>Paid flow</a:t>
            </a:r>
          </a:p>
        </p:txBody>
      </p:sp>
    </p:spTree>
    <p:extLst>
      <p:ext uri="{BB962C8B-B14F-4D97-AF65-F5344CB8AC3E}">
        <p14:creationId xmlns:p14="http://schemas.microsoft.com/office/powerpoint/2010/main" val="39493595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15F4-B8E7-85A1-DE0D-A3E74FDE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Manual testing might not be that 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406D-E885-4C5E-09BB-95847E9C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It’s hard to test the same things manually (so we skip)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Manual testing takes time, every time</a:t>
            </a:r>
            <a:br>
              <a:rPr lang="en-IL" dirty="0"/>
            </a:br>
            <a:endParaRPr lang="en-IL" dirty="0"/>
          </a:p>
          <a:p>
            <a:r>
              <a:rPr lang="en-IL" dirty="0"/>
              <a:t>Manual testing is error prone</a:t>
            </a:r>
          </a:p>
        </p:txBody>
      </p:sp>
    </p:spTree>
    <p:extLst>
      <p:ext uri="{BB962C8B-B14F-4D97-AF65-F5344CB8AC3E}">
        <p14:creationId xmlns:p14="http://schemas.microsoft.com/office/powerpoint/2010/main" val="27504526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1665-61C7-DFCE-2583-E4DBCFA2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can automatic tests help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1639-A7E7-3797-7FB0-DF5E3ADF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It’s in addition, not instead of manually “playing” with the code</a:t>
            </a:r>
            <a:br>
              <a:rPr lang="en-IL" dirty="0"/>
            </a:br>
            <a:endParaRPr lang="en-IL" dirty="0"/>
          </a:p>
          <a:p>
            <a:r>
              <a:rPr lang="en-IL" dirty="0"/>
              <a:t>It can create setups and scenarios that are hard to create manually</a:t>
            </a:r>
            <a:br>
              <a:rPr lang="en-IL" dirty="0"/>
            </a:br>
            <a:endParaRPr lang="en-IL" dirty="0"/>
          </a:p>
          <a:p>
            <a:r>
              <a:rPr lang="en-IL" dirty="0"/>
              <a:t>It executes the same way every time</a:t>
            </a:r>
          </a:p>
        </p:txBody>
      </p:sp>
    </p:spTree>
    <p:extLst>
      <p:ext uri="{BB962C8B-B14F-4D97-AF65-F5344CB8AC3E}">
        <p14:creationId xmlns:p14="http://schemas.microsoft.com/office/powerpoint/2010/main" val="116865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AC61-4EA3-E1EC-790E-86CD17B9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DC10F-CE77-C82A-026C-DABC1A170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Where is state saved?</a:t>
            </a:r>
          </a:p>
          <a:p>
            <a:r>
              <a:rPr lang="en-IL" dirty="0"/>
              <a:t>Demo: Todo App with item state (done)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8999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1A0E9-78B0-F824-AA8D-4AA87F50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IL" dirty="0"/>
              <a:t>Types of tests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BE94A9-B8EA-7F61-8A63-AC267A060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69117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0381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9A83-D3E6-EE61-6B9D-FA7C8068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Demo: Testing React Component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204888-1681-FCD1-C34D-F944A8C4F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87605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776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985F-ADB1-C49B-F7FA-3CD7B3D4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 Coverage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8315A6-CDA7-47A8-0D58-DF8DD8D5E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669" y="2753458"/>
            <a:ext cx="9185151" cy="3694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62FD9-D126-87FB-C542-FA0C85121D51}"/>
              </a:ext>
            </a:extLst>
          </p:cNvPr>
          <p:cNvSpPr txBox="1"/>
          <p:nvPr/>
        </p:nvSpPr>
        <p:spPr>
          <a:xfrm>
            <a:off x="466669" y="2255348"/>
            <a:ext cx="39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IL" dirty="0"/>
              <a:t>pm run test -- --coverage</a:t>
            </a:r>
          </a:p>
        </p:txBody>
      </p:sp>
    </p:spTree>
    <p:extLst>
      <p:ext uri="{BB962C8B-B14F-4D97-AF65-F5344CB8AC3E}">
        <p14:creationId xmlns:p14="http://schemas.microsoft.com/office/powerpoint/2010/main" val="35604144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BBF-EA14-4095-A434-558463AA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Testing Simple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E8A5-B161-600A-2059-6C4E67B5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75" y="2478024"/>
            <a:ext cx="10671221" cy="36941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https://gist.github.com/ynonp/c51e7ece764eae6e66f862b192d28e49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23343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B87E-2539-D27A-486E-50A5470F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Library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2B7F-8C1D-1DBE-B903-6C9C6BB6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getBy / getAllBy</a:t>
            </a:r>
            <a:br>
              <a:rPr lang="en-IL" dirty="0"/>
            </a:br>
            <a:endParaRPr lang="en-IL" dirty="0"/>
          </a:p>
          <a:p>
            <a:r>
              <a:rPr lang="en-IL" dirty="0"/>
              <a:t>findBy / findAllBy</a:t>
            </a:r>
            <a:br>
              <a:rPr lang="en-IL" dirty="0"/>
            </a:br>
            <a:endParaRPr lang="en-IL" dirty="0"/>
          </a:p>
          <a:p>
            <a:r>
              <a:rPr lang="en-IL" dirty="0"/>
              <a:t>queryBy / queryAllBy</a:t>
            </a:r>
          </a:p>
        </p:txBody>
      </p:sp>
    </p:spTree>
    <p:extLst>
      <p:ext uri="{BB962C8B-B14F-4D97-AF65-F5344CB8AC3E}">
        <p14:creationId xmlns:p14="http://schemas.microsoft.com/office/powerpoint/2010/main" val="3615490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BA60-4D5D-3219-B56A-50AD8D0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Library Queries – By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A080C-9A42-DE97-FC41-FD7959B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screen.getByRole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'button'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 name: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'Add'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});</a:t>
            </a:r>
            <a:endParaRPr lang="en-IL" dirty="0"/>
          </a:p>
          <a:p>
            <a:r>
              <a:rPr lang="en-IL" dirty="0"/>
              <a:t>Role Examples: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E55A2B-23E9-3A3D-AAAA-03D8AF517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19375"/>
              </p:ext>
            </p:extLst>
          </p:nvPr>
        </p:nvGraphicFramePr>
        <p:xfrm>
          <a:off x="1497163" y="368715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72589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288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Matches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6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&lt;a href=“…”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&lt;input type=“text”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4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&lt;button&gt;Add&lt;/button&gt;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9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L" dirty="0"/>
                        <a:t>heckbox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&lt;input type=“checkbox”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234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listitem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&lt;li /&gt;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8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&lt;ul&gt;, &lt;ol&gt;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884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4719CB-613C-C6C8-FD2F-3D8C3D6BF31E}"/>
              </a:ext>
            </a:extLst>
          </p:cNvPr>
          <p:cNvSpPr txBox="1"/>
          <p:nvPr/>
        </p:nvSpPr>
        <p:spPr>
          <a:xfrm>
            <a:off x="1497163" y="6309360"/>
            <a:ext cx="765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Full list: </a:t>
            </a:r>
            <a:r>
              <a:rPr lang="en-US" dirty="0"/>
              <a:t>https://www.w3.org/TR/html-aria/#</a:t>
            </a:r>
            <a:r>
              <a:rPr lang="en-US" dirty="0" err="1"/>
              <a:t>docconformance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415468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EEB9-DEE3-3224-251C-74C2C4B2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Query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7697-956C-3EAF-6B43-11830EF2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Find the button</a:t>
            </a:r>
          </a:p>
          <a:p>
            <a:r>
              <a:rPr lang="en-IL" dirty="0"/>
              <a:t>Find all the &lt;li&gt;s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571FF-DC26-50C0-A4FB-2109D7CC0C66}"/>
              </a:ext>
            </a:extLst>
          </p:cNvPr>
          <p:cNvSpPr txBox="1"/>
          <p:nvPr/>
        </p:nvSpPr>
        <p:spPr>
          <a:xfrm>
            <a:off x="1281022" y="4043731"/>
            <a:ext cx="60988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&lt;li&gt;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	&lt;li&gt;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world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	&lt;/</a:t>
            </a:r>
            <a:r>
              <a:rPr lang="en-US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891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7B58-5869-0005-A080-A4E864EE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63A0-816C-C187-AAC6-3F139BF8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Not sure what the element will be? Use getByText</a:t>
            </a:r>
            <a:br>
              <a:rPr lang="en-IL" dirty="0"/>
            </a:br>
            <a:endParaRPr lang="en-IL" dirty="0"/>
          </a:p>
          <a:p>
            <a:r>
              <a:rPr lang="en-IL" dirty="0"/>
              <a:t>For example:</a:t>
            </a:r>
            <a:br>
              <a:rPr lang="en-IL" dirty="0"/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screen.getByText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/hello/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31338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4812-253A-E16C-0B9B-ADEDDA25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 Label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56BB-9CA4-45C2-311B-011FD6E1D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With elements in form, we use the ByLabelText family of queries to get a component by its label</a:t>
            </a:r>
          </a:p>
          <a:p>
            <a:r>
              <a:rPr lang="en-IL" dirty="0"/>
              <a:t>Example:</a:t>
            </a:r>
            <a:br>
              <a:rPr lang="en-IL" dirty="0"/>
            </a:b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screen.getByLabelText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/password/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49878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AD0A-8998-67E2-3C1F-FA571702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ByTestId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236C-F53F-247D-3294-360710D5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When the code doesn’t create any good way to distinguish between elements, we can always add a `data-testid` attribute</a:t>
            </a:r>
          </a:p>
          <a:p>
            <a:r>
              <a:rPr lang="en-IL" dirty="0"/>
              <a:t>Example HTML:</a:t>
            </a:r>
          </a:p>
          <a:p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94B48-5929-5C85-8DFF-588B7F44E0FC}"/>
              </a:ext>
            </a:extLst>
          </p:cNvPr>
          <p:cNvSpPr txBox="1"/>
          <p:nvPr/>
        </p:nvSpPr>
        <p:spPr>
          <a:xfrm>
            <a:off x="1289650" y="4001036"/>
            <a:ext cx="6098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data-</a:t>
            </a:r>
            <a:r>
              <a:rPr lang="en-US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testid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theone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2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8BE5-1CA4-99DB-F73F-4A2F58C1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6DB3-35B6-1C73-8A7D-EDE25F26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Tip: Select component according to state</a:t>
            </a:r>
          </a:p>
        </p:txBody>
      </p:sp>
    </p:spTree>
    <p:extLst>
      <p:ext uri="{BB962C8B-B14F-4D97-AF65-F5344CB8AC3E}">
        <p14:creationId xmlns:p14="http://schemas.microsoft.com/office/powerpoint/2010/main" val="3126516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9480-6F84-9193-C9E5-F9B16D67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Scope Query To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BED43-D3C6-C0D4-BF80-44099069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Can use `within` function to scope a query to an element</a:t>
            </a:r>
          </a:p>
          <a:p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61E05-9C21-91A0-A8A6-919F4A07FD40}"/>
              </a:ext>
            </a:extLst>
          </p:cNvPr>
          <p:cNvSpPr txBox="1"/>
          <p:nvPr/>
        </p:nvSpPr>
        <p:spPr>
          <a:xfrm>
            <a:off x="908304" y="3200817"/>
            <a:ext cx="609887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80000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two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three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&lt;span&gt;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four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&lt;/span&gt;&lt;button&gt;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&lt;/li&gt;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768CC-76ED-5A6A-A48B-C6B54E3EBE80}"/>
              </a:ext>
            </a:extLst>
          </p:cNvPr>
          <p:cNvSpPr txBox="1"/>
          <p:nvPr/>
        </p:nvSpPr>
        <p:spPr>
          <a:xfrm>
            <a:off x="6199632" y="3429000"/>
            <a:ext cx="6098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screen.getAllByRole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within(li).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getByRole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'button'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name:</a:t>
            </a:r>
            <a:r>
              <a:rPr lang="en-US" sz="1400" b="0" dirty="0">
                <a:solidFill>
                  <a:srgbClr val="811F3F"/>
                </a:solidFill>
                <a:effectLst/>
                <a:latin typeface="Menlo" panose="020B0609030804020204" pitchFamily="49" charset="0"/>
              </a:rPr>
              <a:t> /delete/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44201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B055-7E98-CEAA-2338-6F758143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Get Testing Playground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B39C-2796-5931-28AC-8DA434D9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a test, call </a:t>
            </a:r>
            <a:r>
              <a:rPr lang="en-US" dirty="0" err="1"/>
              <a:t>logTestingPlaygroundURL</a:t>
            </a:r>
            <a:r>
              <a:rPr lang="en-US" dirty="0"/>
              <a:t> to get a special playground URL with all the markup the test sees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166691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48CA-8C79-DE2F-AF1D-9450F759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 -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FE10-51CB-60CB-6568-EE798949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https://gist.github.com/ynonp/c51e7ece764eae6e66f862b192d28e49#file-02-lab-queries-md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39265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D8A6-9768-BDE7-D98C-0A9D8F69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471DD-3ED4-F630-57FC-9CFB65E3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Use expect() to check stuff</a:t>
            </a:r>
          </a:p>
          <a:p>
            <a:r>
              <a:rPr lang="en-IL" dirty="0"/>
              <a:t>Jest Matchers:</a:t>
            </a:r>
            <a:br>
              <a:rPr lang="en-IL" dirty="0"/>
            </a:br>
            <a:r>
              <a:rPr lang="en-US" dirty="0">
                <a:hlinkClick r:id="rId2"/>
              </a:rPr>
              <a:t>https://jestjs.io/docs/using-matchers</a:t>
            </a:r>
            <a:endParaRPr lang="en-US" dirty="0"/>
          </a:p>
          <a:p>
            <a:r>
              <a:rPr lang="en-US" dirty="0"/>
              <a:t>Jest DOM Matchers: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https://github.com/testing-library/jest-dom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50644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E22D-F9C4-54D9-078A-EB18C69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02F1C-683C-39FA-D241-1E256FE1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IL" dirty="0"/>
              <a:t>xpect(7).toEqual(7)</a:t>
            </a:r>
          </a:p>
          <a:p>
            <a:r>
              <a:rPr lang="en-US" dirty="0"/>
              <a:t>expect(7).</a:t>
            </a:r>
            <a:r>
              <a:rPr lang="en-US" dirty="0" err="1"/>
              <a:t>toEqual</a:t>
            </a:r>
            <a:r>
              <a:rPr lang="en-US" dirty="0"/>
              <a:t>(7);</a:t>
            </a:r>
          </a:p>
          <a:p>
            <a:r>
              <a:rPr lang="en-US" dirty="0"/>
              <a:t>expect(7).</a:t>
            </a:r>
            <a:r>
              <a:rPr lang="en-US" dirty="0" err="1"/>
              <a:t>toBeTruthy</a:t>
            </a:r>
            <a:r>
              <a:rPr lang="en-US" dirty="0"/>
              <a:t>();</a:t>
            </a:r>
          </a:p>
          <a:p>
            <a:r>
              <a:rPr lang="en-US" dirty="0"/>
              <a:t>expect(7).</a:t>
            </a:r>
            <a:r>
              <a:rPr lang="en-US" dirty="0" err="1"/>
              <a:t>toBeGreaterThan</a:t>
            </a:r>
            <a:r>
              <a:rPr lang="en-US" dirty="0"/>
              <a:t>(2);</a:t>
            </a:r>
          </a:p>
        </p:txBody>
      </p:sp>
    </p:spTree>
    <p:extLst>
      <p:ext uri="{BB962C8B-B14F-4D97-AF65-F5344CB8AC3E}">
        <p14:creationId xmlns:p14="http://schemas.microsoft.com/office/powerpoint/2010/main" val="38120331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2C30-EE70-A5A9-AA20-D60792C1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Async Timer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63CA9-59B0-DD4A-FCF3-32B2EB11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timers/Timer.js</a:t>
            </a:r>
          </a:p>
          <a:p>
            <a:r>
              <a:rPr lang="en-IL" dirty="0"/>
              <a:t>Tests</a:t>
            </a:r>
          </a:p>
          <a:p>
            <a:pPr lvl="1"/>
            <a:r>
              <a:rPr lang="en-US" dirty="0"/>
              <a:t>T</a:t>
            </a:r>
            <a:r>
              <a:rPr lang="en-IL" dirty="0"/>
              <a:t>est initial state</a:t>
            </a:r>
          </a:p>
          <a:p>
            <a:pPr lvl="1"/>
            <a:r>
              <a:rPr lang="en-US" dirty="0"/>
              <a:t>T</a:t>
            </a:r>
            <a:r>
              <a:rPr lang="en-IL" dirty="0"/>
              <a:t>est timer ticks every second</a:t>
            </a:r>
          </a:p>
          <a:p>
            <a:pPr lvl="1"/>
            <a:r>
              <a:rPr lang="en-IL" dirty="0"/>
              <a:t>Use Jest fake timers to speed up the test</a:t>
            </a:r>
          </a:p>
          <a:p>
            <a:pPr lvl="1"/>
            <a:r>
              <a:rPr lang="en-IL" dirty="0"/>
              <a:t>Test stop / restart timer</a:t>
            </a:r>
          </a:p>
        </p:txBody>
      </p:sp>
    </p:spTree>
    <p:extLst>
      <p:ext uri="{BB962C8B-B14F-4D97-AF65-F5344CB8AC3E}">
        <p14:creationId xmlns:p14="http://schemas.microsoft.com/office/powerpoint/2010/main" val="24725357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41E3-1C09-40D9-2C28-8A565A93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Async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04D5-F576-EFEF-AB1D-61D3A427C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Demo: spies/MultiSelect.js</a:t>
            </a:r>
          </a:p>
          <a:p>
            <a:r>
              <a:rPr lang="en-IL" dirty="0"/>
              <a:t>Tests:</a:t>
            </a:r>
          </a:p>
          <a:p>
            <a:pPr lvl="1"/>
            <a:r>
              <a:rPr lang="en-IL" dirty="0"/>
              <a:t>Render initial state</a:t>
            </a:r>
          </a:p>
          <a:p>
            <a:pPr lvl="1"/>
            <a:r>
              <a:rPr lang="en-IL" dirty="0"/>
              <a:t>Click on item</a:t>
            </a:r>
          </a:p>
          <a:p>
            <a:pPr lvl="1"/>
            <a:r>
              <a:rPr lang="en-IL" dirty="0"/>
              <a:t>Re-render updated items</a:t>
            </a:r>
          </a:p>
        </p:txBody>
      </p:sp>
    </p:spTree>
    <p:extLst>
      <p:ext uri="{BB962C8B-B14F-4D97-AF65-F5344CB8AC3E}">
        <p14:creationId xmlns:p14="http://schemas.microsoft.com/office/powerpoint/2010/main" val="41944288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CF60-17BA-5DDD-6292-85C3B4E6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Lab: Image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573A-6055-5816-CD25-F8EED1B76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Test the ColorPicker</a:t>
            </a:r>
            <a:br>
              <a:rPr lang="en-IL" dirty="0"/>
            </a:br>
            <a:endParaRPr lang="en-IL" dirty="0"/>
          </a:p>
          <a:p>
            <a:r>
              <a:rPr lang="en-IL" dirty="0"/>
              <a:t>Test the ImageEditor</a:t>
            </a:r>
            <a:br>
              <a:rPr lang="en-IL" dirty="0"/>
            </a:br>
            <a:endParaRPr lang="en-IL" dirty="0"/>
          </a:p>
          <a:p>
            <a:r>
              <a:rPr lang="en-IL" dirty="0"/>
              <a:t>What can you change in the code to make it easier to test?</a:t>
            </a:r>
            <a:br>
              <a:rPr lang="en-IL" dirty="0"/>
            </a:br>
            <a:endParaRPr lang="en-IL" dirty="0"/>
          </a:p>
          <a:p>
            <a:r>
              <a:rPr lang="en-IL" dirty="0"/>
              <a:t>Refactor the code moving the image to a prop, and fix the tests</a:t>
            </a:r>
          </a:p>
        </p:txBody>
      </p:sp>
    </p:spTree>
    <p:extLst>
      <p:ext uri="{BB962C8B-B14F-4D97-AF65-F5344CB8AC3E}">
        <p14:creationId xmlns:p14="http://schemas.microsoft.com/office/powerpoint/2010/main" val="40727057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A1B4A-15A6-E219-DC76-0454C119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Testing Redux</a:t>
            </a:r>
          </a:p>
        </p:txBody>
      </p:sp>
    </p:spTree>
    <p:extLst>
      <p:ext uri="{BB962C8B-B14F-4D97-AF65-F5344CB8AC3E}">
        <p14:creationId xmlns:p14="http://schemas.microsoft.com/office/powerpoint/2010/main" val="8938199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A0068-11BD-6EFD-9CA5-3A85C79E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L" dirty="0"/>
              <a:t>How To Test a Store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6B77A63-4026-41B1-FE4D-BBAC0E052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98940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20417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3174</Words>
  <Application>Microsoft Macintosh PowerPoint</Application>
  <PresentationFormat>Widescreen</PresentationFormat>
  <Paragraphs>536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Arial</vt:lpstr>
      <vt:lpstr>Calibri</vt:lpstr>
      <vt:lpstr>Menlo</vt:lpstr>
      <vt:lpstr>Neue Haas Grotesk Text Pro</vt:lpstr>
      <vt:lpstr>AccentBoxVTI</vt:lpstr>
      <vt:lpstr>Advanced React Course</vt:lpstr>
      <vt:lpstr>Agenda</vt:lpstr>
      <vt:lpstr>React History &amp; Culture</vt:lpstr>
      <vt:lpstr>Philosophy</vt:lpstr>
      <vt:lpstr>How React Works: The Virtual DOM</vt:lpstr>
      <vt:lpstr>How React Works: The Virtual DOM</vt:lpstr>
      <vt:lpstr>Change Detection</vt:lpstr>
      <vt:lpstr>Change Detection</vt:lpstr>
      <vt:lpstr>Change Detection</vt:lpstr>
      <vt:lpstr>State Best Practices</vt:lpstr>
      <vt:lpstr>Q &amp; A</vt:lpstr>
      <vt:lpstr>Agenda</vt:lpstr>
      <vt:lpstr>React Performance</vt:lpstr>
      <vt:lpstr>What Is Performance?</vt:lpstr>
      <vt:lpstr>Performance</vt:lpstr>
      <vt:lpstr>React Can Affect All 3</vt:lpstr>
      <vt:lpstr>We’ll Focus On Responsiveness</vt:lpstr>
      <vt:lpstr>We’ll Focus On Responsiveness</vt:lpstr>
      <vt:lpstr>What Affects Page Performance</vt:lpstr>
      <vt:lpstr>What Affects Page Performance</vt:lpstr>
      <vt:lpstr>Performance Lab: Colored Boxes</vt:lpstr>
      <vt:lpstr>Takeaways </vt:lpstr>
      <vt:lpstr>Q &amp; A</vt:lpstr>
      <vt:lpstr>Agenda</vt:lpstr>
      <vt:lpstr>useEffect Best Practices</vt:lpstr>
      <vt:lpstr>useEffect: How To Use</vt:lpstr>
      <vt:lpstr>useEffect Examples</vt:lpstr>
      <vt:lpstr>Lab: Common Pitfalls with useEffect</vt:lpstr>
      <vt:lpstr>Takeaways: useEffect</vt:lpstr>
      <vt:lpstr>useEffect Tips</vt:lpstr>
      <vt:lpstr>Q &amp; A</vt:lpstr>
      <vt:lpstr>useRef</vt:lpstr>
      <vt:lpstr>Demo: Ref and State</vt:lpstr>
      <vt:lpstr>Demo: Portals and Refs</vt:lpstr>
      <vt:lpstr>Forward Ref</vt:lpstr>
      <vt:lpstr>Ref Lab</vt:lpstr>
      <vt:lpstr>Ref Lab</vt:lpstr>
      <vt:lpstr>Error Boundaries</vt:lpstr>
      <vt:lpstr>Demo: Error Catcher</vt:lpstr>
      <vt:lpstr>Takeaways: Error Boundaries</vt:lpstr>
      <vt:lpstr>Other Hooks - useId</vt:lpstr>
      <vt:lpstr>Custom Hooks</vt:lpstr>
      <vt:lpstr>Lab: Custom Hooks</vt:lpstr>
      <vt:lpstr>Lab: Custom Hooks</vt:lpstr>
      <vt:lpstr>Q &amp; A</vt:lpstr>
      <vt:lpstr>Agenda</vt:lpstr>
      <vt:lpstr>Redux</vt:lpstr>
      <vt:lpstr>Redux Provides:</vt:lpstr>
      <vt:lpstr>React Data Flow</vt:lpstr>
      <vt:lpstr>Flux Data Flow</vt:lpstr>
      <vt:lpstr>Flux Data Flow</vt:lpstr>
      <vt:lpstr>Why Does flux need multiple stores?</vt:lpstr>
      <vt:lpstr>Nested Data and Change Detection</vt:lpstr>
      <vt:lpstr>Nested Data and Change Detection</vt:lpstr>
      <vt:lpstr>Enter Redux</vt:lpstr>
      <vt:lpstr>Redux Concepts</vt:lpstr>
      <vt:lpstr>Redux Illustrated</vt:lpstr>
      <vt:lpstr>Immutable Data</vt:lpstr>
      <vt:lpstr>JavaScript: Mutable vs. Immutable</vt:lpstr>
      <vt:lpstr>JavaScript: Mutable vs. Immutable</vt:lpstr>
      <vt:lpstr>Mutable Change</vt:lpstr>
      <vt:lpstr>Immutable Change</vt:lpstr>
      <vt:lpstr>Immutable Changes with Immer</vt:lpstr>
      <vt:lpstr>Demo: Redux Chat App</vt:lpstr>
      <vt:lpstr>Demo: Moving to RTK</vt:lpstr>
      <vt:lpstr>Demo: Connect React UI</vt:lpstr>
      <vt:lpstr>Demo: Advanced Actions</vt:lpstr>
      <vt:lpstr>Redux Lab</vt:lpstr>
      <vt:lpstr>Demo: Redux Middlewares</vt:lpstr>
      <vt:lpstr>Demo: Add Firebase to actually chat</vt:lpstr>
      <vt:lpstr>Redux Middlewares Lab</vt:lpstr>
      <vt:lpstr>RTK Query</vt:lpstr>
      <vt:lpstr>Q &amp; A</vt:lpstr>
      <vt:lpstr>Agenda</vt:lpstr>
      <vt:lpstr>React Testing Library</vt:lpstr>
      <vt:lpstr>Why Test Your Code?</vt:lpstr>
      <vt:lpstr>Some Code is harder to test manually</vt:lpstr>
      <vt:lpstr>Manual testing might not be that effective</vt:lpstr>
      <vt:lpstr>How can automatic tests help you</vt:lpstr>
      <vt:lpstr>Types of tests</vt:lpstr>
      <vt:lpstr>Demo: Testing React Component</vt:lpstr>
      <vt:lpstr>Test Coverage</vt:lpstr>
      <vt:lpstr>Lab: Testing Simple Components</vt:lpstr>
      <vt:lpstr>Testing Library Queries</vt:lpstr>
      <vt:lpstr>Testing Library Queries – By Role</vt:lpstr>
      <vt:lpstr>Query Example</vt:lpstr>
      <vt:lpstr>ByText</vt:lpstr>
      <vt:lpstr>By Label Text</vt:lpstr>
      <vt:lpstr>ByTestId</vt:lpstr>
      <vt:lpstr>Scope Query To Element</vt:lpstr>
      <vt:lpstr>Get Testing Playground URL</vt:lpstr>
      <vt:lpstr>Lab - Queries</vt:lpstr>
      <vt:lpstr>Expectations</vt:lpstr>
      <vt:lpstr>Expectations</vt:lpstr>
      <vt:lpstr>Testing Async Timer Code</vt:lpstr>
      <vt:lpstr>Testing Async Callbacks</vt:lpstr>
      <vt:lpstr>Lab: Image Editor</vt:lpstr>
      <vt:lpstr>Testing Redux</vt:lpstr>
      <vt:lpstr>How To Test a Store</vt:lpstr>
      <vt:lpstr>Store.js</vt:lpstr>
      <vt:lpstr>Demo: Test Store</vt:lpstr>
      <vt:lpstr>Demo: Test Store with Preload State</vt:lpstr>
      <vt:lpstr>Lab: Testing Redux</vt:lpstr>
      <vt:lpstr>Testing Network with msw</vt:lpstr>
      <vt:lpstr>Create a fake server</vt:lpstr>
      <vt:lpstr>Start / Stop the server</vt:lpstr>
      <vt:lpstr>The Gist</vt:lpstr>
      <vt:lpstr>Lab</vt:lpstr>
      <vt:lpstr>Q &amp; A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 Course</dc:title>
  <dc:creator>Ynon Perek</dc:creator>
  <cp:lastModifiedBy>Ynon Perek</cp:lastModifiedBy>
  <cp:revision>185</cp:revision>
  <dcterms:created xsi:type="dcterms:W3CDTF">2022-10-18T06:35:35Z</dcterms:created>
  <dcterms:modified xsi:type="dcterms:W3CDTF">2022-11-20T13:36:43Z</dcterms:modified>
</cp:coreProperties>
</file>